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5" r:id="rId1"/>
  </p:sldMasterIdLst>
  <p:sldIdLst>
    <p:sldId id="261" r:id="rId2"/>
    <p:sldId id="262" r:id="rId3"/>
    <p:sldId id="263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369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636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9518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150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7341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97668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50981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0919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0902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69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607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790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3498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726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009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8408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039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142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  <p:sldLayoutId id="2147483877" r:id="rId12"/>
    <p:sldLayoutId id="2147483878" r:id="rId13"/>
    <p:sldLayoutId id="2147483879" r:id="rId14"/>
    <p:sldLayoutId id="2147483880" r:id="rId15"/>
    <p:sldLayoutId id="2147483881" r:id="rId16"/>
    <p:sldLayoutId id="214748388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Технологический этап: Последовательность приготовления бутерброда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2" y="2469847"/>
            <a:ext cx="3944255" cy="331893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1. </a:t>
            </a:r>
            <a:r>
              <a:rPr lang="ru-RU" sz="2800" dirty="0" smtClean="0"/>
              <a:t>Выбираем </a:t>
            </a:r>
            <a:r>
              <a:rPr lang="ru-RU" sz="2800" dirty="0" err="1" smtClean="0"/>
              <a:t>ингридиенты</a:t>
            </a:r>
            <a:r>
              <a:rPr lang="ru-RU" sz="2800" dirty="0" smtClean="0"/>
              <a:t>. Для приготовления бутербродов мне понадобится: батон или </a:t>
            </a:r>
            <a:r>
              <a:rPr lang="ru-RU" sz="2800" dirty="0" err="1" smtClean="0"/>
              <a:t>тостовый</a:t>
            </a:r>
            <a:r>
              <a:rPr lang="ru-RU" sz="2800" dirty="0" smtClean="0"/>
              <a:t> хлеб, сливочное масло, красная икра, зелень.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656" y="2469847"/>
            <a:ext cx="6342744" cy="37422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3675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9287" y="648304"/>
            <a:ext cx="10199913" cy="130386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2. Берем кухонную </a:t>
            </a:r>
            <a:r>
              <a:rPr lang="ru-RU" dirty="0" err="1" smtClean="0"/>
              <a:t>досточку</a:t>
            </a:r>
            <a:r>
              <a:rPr lang="ru-RU" dirty="0" smtClean="0"/>
              <a:t> и аккуратно нарезаем батон</a:t>
            </a:r>
            <a:r>
              <a:rPr lang="ru-RU" dirty="0"/>
              <a:t> </a:t>
            </a:r>
            <a:r>
              <a:rPr lang="ru-RU" dirty="0" smtClean="0"/>
              <a:t>ломтиками средней толщины.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9143" y="1952171"/>
            <a:ext cx="9216571" cy="447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4790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  Затем размягченное сливочное масло намазать поверх ломтиков.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489199"/>
            <a:ext cx="7503886" cy="35893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9256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83</TotalTime>
  <Words>53</Words>
  <Application>Microsoft Office PowerPoint</Application>
  <PresentationFormat>Произвольный</PresentationFormat>
  <Paragraphs>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Натуральные материалы</vt:lpstr>
      <vt:lpstr>Технологический этап: Последовательность приготовления бутерброда</vt:lpstr>
      <vt:lpstr>2. Берем кухонную досточку и аккуратно нарезаем батон ломтиками средней толщины.</vt:lpstr>
      <vt:lpstr>3.  Затем размягченное сливочное масло намазать поверх ломтиков.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«Бутерброд с красной икрой».</dc:title>
  <dc:creator>Анастасия Ирхина</dc:creator>
  <cp:lastModifiedBy>HP</cp:lastModifiedBy>
  <cp:revision>12</cp:revision>
  <dcterms:created xsi:type="dcterms:W3CDTF">2015-01-11T10:00:40Z</dcterms:created>
  <dcterms:modified xsi:type="dcterms:W3CDTF">2015-08-29T14:12:16Z</dcterms:modified>
</cp:coreProperties>
</file>