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CC0000"/>
    <a:srgbClr val="6C0000"/>
    <a:srgbClr val="005000"/>
    <a:srgbClr val="007A00"/>
    <a:srgbClr val="194B32"/>
    <a:srgbClr val="0066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409/28257045.617/0_700a5_e595e280_XL.png" TargetMode="External"/><Relationship Id="rId2" Type="http://schemas.openxmlformats.org/officeDocument/2006/relationships/hyperlink" Target="http://www.thewallpapers.org/photo/34830/abstract-colorfull-028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200800" cy="25202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Изложение.</a:t>
            </a:r>
            <a:b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Путешественница.</a:t>
            </a:r>
            <a:b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504056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Осень. В лесу тихо журчал ручей. На воде ручья плыл парад листиков. На одном листике сидела маленькая птичка. Это королек. Путешественница доплыла до изгиба ручья. Там она вспорхнула и вернулась назад. Птичка села на веточку и стала ждать. Тут подплыл яркий листик. Королек опустился на листик и поплыл , как на кораблике.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27960"/>
            <a:ext cx="7886700" cy="49653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Понравился ли вам текст?</a:t>
            </a:r>
          </a:p>
          <a:p>
            <a:r>
              <a:rPr lang="ru-RU" dirty="0" smtClean="0"/>
              <a:t>О ком говорится в тексте?</a:t>
            </a:r>
          </a:p>
          <a:p>
            <a:r>
              <a:rPr lang="ru-RU" dirty="0" smtClean="0"/>
              <a:t>Что вы знаете об этой </a:t>
            </a:r>
          </a:p>
          <a:p>
            <a:pPr marL="0" indent="0">
              <a:buNone/>
            </a:pPr>
            <a:r>
              <a:rPr lang="ru-RU" dirty="0" smtClean="0"/>
              <a:t>птичке?</a:t>
            </a:r>
          </a:p>
          <a:p>
            <a:r>
              <a:rPr lang="ru-RU" dirty="0" smtClean="0"/>
              <a:t>Почему текст назван «Путешественница»?</a:t>
            </a:r>
          </a:p>
          <a:p>
            <a:r>
              <a:rPr lang="ru-RU" dirty="0" smtClean="0"/>
              <a:t>Каким образом она путешествовала </a:t>
            </a:r>
          </a:p>
          <a:p>
            <a:pPr marL="0" indent="0">
              <a:buNone/>
            </a:pPr>
            <a:r>
              <a:rPr lang="ru-RU" dirty="0" smtClean="0"/>
              <a:t>по ручью?</a:t>
            </a:r>
          </a:p>
          <a:p>
            <a:r>
              <a:rPr lang="ru-RU" dirty="0" smtClean="0"/>
              <a:t>Как вы понимаете выражение </a:t>
            </a:r>
            <a:r>
              <a:rPr lang="ru-RU" i="1" dirty="0" smtClean="0"/>
              <a:t>парад листиков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76672"/>
            <a:ext cx="3137234" cy="235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2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496855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en-US" sz="2000" u="sng" smtClean="0">
                <a:hlinkClick r:id="rId2"/>
              </a:rPr>
              <a:t>http</a:t>
            </a:r>
            <a:r>
              <a:rPr lang="en-US" sz="2000" u="sng" dirty="0" smtClean="0">
                <a:hlinkClick r:id="rId2"/>
              </a:rPr>
              <a:t>://www.thewallpapers.org/photo/34830/abstract-colorfull-028.jpg</a:t>
            </a:r>
            <a:r>
              <a:rPr lang="ru-RU" sz="2000" u="sng" dirty="0" smtClean="0"/>
              <a:t> </a:t>
            </a:r>
            <a:r>
              <a:rPr lang="en-US" sz="2000" b="1" dirty="0" smtClean="0"/>
              <a:t>      </a:t>
            </a:r>
            <a:r>
              <a:rPr lang="ru-RU" sz="2000" b="1" dirty="0" smtClean="0"/>
              <a:t>картинка для создания фона</a:t>
            </a:r>
          </a:p>
          <a:p>
            <a:pPr lvl="0"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ru-RU" sz="1800" u="sng" dirty="0" smtClean="0">
                <a:hlinkClick r:id="rId3"/>
              </a:rPr>
              <a:t>http://img-fotki.yandex.ru/get/5409/28257045.617/0_700a5_e595e280_XL.png</a:t>
            </a:r>
            <a:r>
              <a:rPr lang="ru-RU" sz="1800" u="sng" dirty="0" smtClean="0"/>
              <a:t> </a:t>
            </a:r>
            <a:r>
              <a:rPr lang="en-US" sz="2000" dirty="0" smtClean="0"/>
              <a:t>  </a:t>
            </a:r>
            <a:r>
              <a:rPr lang="ru-RU" sz="2000" dirty="0" smtClean="0"/>
              <a:t>       </a:t>
            </a:r>
            <a:r>
              <a:rPr lang="ru-RU" sz="2000" b="1" dirty="0" smtClean="0"/>
              <a:t>лиственная </a:t>
            </a:r>
            <a:r>
              <a:rPr lang="ru-RU" sz="2000" b="1" dirty="0" smtClean="0"/>
              <a:t>виньетка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https://yandex.ru/images/search?img_url=http%3A%2F%2F900igr.net%2Fdatas%2Fnasekomye-i-ptitsy%2FPtitsy-eimoj.files%2F0031-031-Samaja-malenkaja-ptichka-v-rossii-koroljok.jpg&amp;_=1440943344363&amp;p=2&amp;text=%D0%BA%D0%BE%D1%80%D0%BE%D0%BB%D0%B5%D0%BA%20%D0%BA%D0%B0%D1%80%D1%82%D0%B8%D0%BD%D0%BA%D0%B8%20%D0%BF%D1%82%D0%B8%D1%86%D1%8B&amp;noreask=1&amp;pos=89&amp;rpt=simage&amp;lr=101754</a:t>
            </a:r>
            <a:r>
              <a:rPr lang="ru-RU" sz="2000" dirty="0"/>
              <a:t>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http://elenaranko.ucoz.ru/ </a:t>
            </a:r>
            <a:r>
              <a:rPr lang="ru-RU" sz="2000" dirty="0" smtClean="0"/>
              <a:t> </a:t>
            </a:r>
          </a:p>
          <a:p>
            <a:endParaRPr lang="ru-RU" sz="2000" dirty="0"/>
          </a:p>
          <a:p>
            <a:endParaRPr lang="ru-RU" sz="2000" dirty="0"/>
          </a:p>
          <a:p>
            <a:pPr lvl="0"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endParaRPr lang="en-US" sz="2000" b="1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6864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126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Wingdings</vt:lpstr>
      <vt:lpstr>Тема Office</vt:lpstr>
      <vt:lpstr>Изложение. Путешественница. </vt:lpstr>
      <vt:lpstr>Презентация PowerPoint</vt:lpstr>
      <vt:lpstr>Презентация PowerPoint</vt:lpstr>
      <vt:lpstr>Источники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Name</cp:lastModifiedBy>
  <cp:revision>25</cp:revision>
  <dcterms:created xsi:type="dcterms:W3CDTF">2014-08-08T16:01:14Z</dcterms:created>
  <dcterms:modified xsi:type="dcterms:W3CDTF">2015-08-30T14:18:40Z</dcterms:modified>
</cp:coreProperties>
</file>