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9" r:id="rId2"/>
    <p:sldId id="260" r:id="rId3"/>
    <p:sldId id="278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76" r:id="rId22"/>
    <p:sldId id="279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g"/><Relationship Id="rId4" Type="http://schemas.openxmlformats.org/officeDocument/2006/relationships/image" Target="../media/image40.jpg"/><Relationship Id="rId9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detskiy-sad/raznoe/kartoteka-didakticheskikh-igr-i-uprazhneniy-na-razvitie-voobrazheniya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04664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игр для познавательного развития </a:t>
            </a: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возраста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5238540"/>
            <a:ext cx="5508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   Подготовила</a:t>
            </a:r>
            <a:r>
              <a:rPr lang="en-US" b="1" i="1" dirty="0" smtClean="0">
                <a:solidFill>
                  <a:schemeClr val="tx2"/>
                </a:solidFill>
              </a:rPr>
              <a:t> </a:t>
            </a:r>
            <a:r>
              <a:rPr lang="ru-RU" b="1" i="1" dirty="0" smtClean="0">
                <a:solidFill>
                  <a:schemeClr val="tx2"/>
                </a:solidFill>
              </a:rPr>
              <a:t> </a:t>
            </a:r>
            <a:r>
              <a:rPr lang="ru-RU" b="1" i="1" dirty="0" smtClean="0">
                <a:solidFill>
                  <a:schemeClr val="tx2"/>
                </a:solidFill>
              </a:rPr>
              <a:t>Иванова Марина </a:t>
            </a:r>
            <a:r>
              <a:rPr lang="ru-RU" b="1" i="1" dirty="0" smtClean="0">
                <a:solidFill>
                  <a:schemeClr val="tx2"/>
                </a:solidFill>
              </a:rPr>
              <a:t>Юрьевна,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Воспитатель младшей группы ГБДОУ ДС №1 комбинированного вида, Невского района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924944"/>
            <a:ext cx="3960440" cy="215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856984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«Отвинчиваем — завинчиваем»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пластиковые бутылочки, баночки, флаконы, тюбики,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пузырьки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разной формы и размеров с разнообразными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крышками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пробками. Чтобы заинтересовать малышей, в бутылочки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баночки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положить несколько маленьких предметов.  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Ленты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нитки,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веревочки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этими предметами способствуют овладению такими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наматывание — разматывание, плетение,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нанизывание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др. Такие действия очень важны для развития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согласованности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точности движений рук. 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данной цели подходят: катушки разноцветных ниток;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маленькие клубки; мотки веревки, резинки и гибкой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проволоки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(зачехленной, с защищенными концами); ленты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ширины; различные бинты (марлевые, эластичные,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резиновые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шнурки, тесьма и т.д. Желательно, чтобы все эти материалы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разложены в коробки для рукоделия, имеющие несколько 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отделений, стержни для катушек и углубления разных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 и размеров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клубков и мотков.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коробки можно предлагать детям для свободной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Малыши с интересом будут снимать со стержней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катушки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вставлять их обратно, вынимать и вкладывать в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клубки и мотки, разматывать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наматывать, путать 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распутывать нитки.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содержащимися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 материалами.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53463"/>
            <a:ext cx="1632012" cy="168055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652" y="4653136"/>
            <a:ext cx="2734770" cy="17430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3909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84976" cy="655272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«Нанизываем бусы»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детям изготовить «бусы» для большой игрушки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медведя, тигра, бегемота и т.п.). Подготовьте куски гибкой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проволоки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«бусины» — разнообразные предметы с большими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отверстиями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могут быть катушки, кольца от пирамидок,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кольца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штор, детали от конструктора, обрезанные с двух сторон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пластиковые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бутылки и пр. Самым младшим детям легче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крупными деталями, более старшим можно предлагать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меньшего размера. Кто-то из детей сможет нанизывать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бусы» не только на проволоку, но и на веревочку. Можно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нескольким малышам делать одни бусы вместе 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 очереди нанизывать «бусины» на веревку. Готовое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наденьте на игрушку, поблагодарите детей от ее имени.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«Шнуровка»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приспособления для шнуровки можно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магазинах игрушек: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деревянные пуговицы и деревянная иголка со шнурком,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«сыр» с дырками,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для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«вышивания» -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натянутая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рамку канва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большими ячейками 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игла со шнурком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Самые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смогут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продевать шнурок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любые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отверстия, более старшие — «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вышивать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узоры,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продевая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шнурок в нужные отверстия.  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564904"/>
            <a:ext cx="2466975" cy="16561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695" y="4881619"/>
            <a:ext cx="1942472" cy="154796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881619"/>
            <a:ext cx="1577696" cy="129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55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6669360"/>
          </a:xfrm>
        </p:spPr>
        <p:txBody>
          <a:bodyPr>
            <a:no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занятия, направленные на развитие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 и мышления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ребенка до трех лет непосредственно связано 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он мыслит, устанавливая связи между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воспринимаемыми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предметами и действуя с ними. Важно, чтобы ребенок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научился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выделять нужные свойства предметов, чтобы он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подбирал и соединял части в нужном порядке.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соответствующими предметами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процессы ребенка: мышление, движения,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внимание, память, и речь. Для развивающих игр с малышами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различные составные игрушки, которые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соотнесения размеров или цвета разных деталей.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от года до трех больше всего подходят игры 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кубиками, различного рода вкладышами, матрешками,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игры с картинками. В некоторых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случаях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одинаковых предмета: один — для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образца, другой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для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с ним.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вкладышами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множество разнообразных наборов-вкладышей.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pPr algn="just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вкладышей, которые представляют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несколько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от 3 до 12 — полых предметов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одинаковой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разного размера (кубики, стаканчики,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мисочки, половинки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убывающие по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653136"/>
            <a:ext cx="2466975" cy="184785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2859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8928992" cy="648072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вкладыши со штампованными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углублениями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вырезанными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отверстиями разной формы и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соответствующими им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фигурами, абстрактными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предметными;</a:t>
            </a:r>
          </a:p>
          <a:p>
            <a:pPr algn="just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объемные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вкладыши (большие и маленькие кубы,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 прорезями разной формы и соответствующими деталями.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такими наборами малыши могут заниматься как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и вместе со взрослым. В процессе занятий со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вкладышами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учатся соотносить предметы по форме, размеру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Эти игры нужно проводить сначала индивидуально 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ребенком, затем с небольшой группой детей.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2739189"/>
            <a:ext cx="1800200" cy="205510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253" y="2750695"/>
            <a:ext cx="2520280" cy="20825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761471"/>
            <a:ext cx="2457450" cy="203281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4917926"/>
            <a:ext cx="2714625" cy="178117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460" y="4917957"/>
            <a:ext cx="2438400" cy="178117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917925"/>
            <a:ext cx="2305050" cy="178117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458" y="2739188"/>
            <a:ext cx="1809750" cy="20825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859" y="4917925"/>
            <a:ext cx="1236413" cy="178121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394" y="116632"/>
            <a:ext cx="2388094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19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856984" cy="662473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кубиками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должны быть разнообразные наборы кубиков из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пластмассы, поролона и др. Желательно, чтобы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кубики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сюжетными картинками, 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изображением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цифр.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организовывать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игры-занятия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дайте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малышам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свободно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поиграть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маленькие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будут брать их в руки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передвигать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бросать, постукивать,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на друга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т.д.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часто стремятся разрушить постройки. Не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расценивайте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действия как простое баловство: совершая их, ребенок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легко преобразовывать объекты, видеть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действия. Старайтесь обыграть эти действия,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соорудите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башню вновь и позвольте ее опять разрушить. Со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перейти к целенаправленным играм с кубиками. 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868185"/>
            <a:ext cx="2880320" cy="258515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644" y="908720"/>
            <a:ext cx="2143125" cy="15841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86766"/>
            <a:ext cx="2143125" cy="25665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943916"/>
            <a:ext cx="2190750" cy="250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7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6552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пирамидкой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— очень полезная игрушка для малышей. Разбирая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собирая пирамидку, ребенок не только овладевает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определенными практическими навыками, но и учится сравнивать 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элементы по цвету и размеру,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выстраивать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убывания или возрастания величины.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ребенка 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преобразовании пирамидки способствует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представлений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изменяемости внешнего вида одного и того же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его обратимости.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большего — к меньшему»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этой игры используются традиционные пирамидки с кольцами разных размеров. В занятиях с самыми маленькими детьми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 использовать пирамидки из трех-четырех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колечек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Покажите ребенку две пирамидки в собранном виде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ладошкой или пальчиком по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пирамидки сверху вниз и обратите его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то, какая она «ровная, гладкая».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Разберите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ребенком обе пирамидки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 соберем пирамидки снова, я — одну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другую».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игры с пирамидкой: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«Построим из колечек башню»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«Разберем и соберем»</a:t>
            </a: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758" y="265028"/>
            <a:ext cx="1089636" cy="127178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284984"/>
            <a:ext cx="2571750" cy="309634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573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6552728"/>
          </a:xfrm>
        </p:spPr>
        <p:txBody>
          <a:bodyPr>
            <a:noAutofit/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матрешкой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матрешки можно научить детей выделять разные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предметов, сравнивать их по высоте, ширине, цвету,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объему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должны быть в достаточном количестве матрешки 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количеством вкладышей — от трех и более.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незнакомых с матрешкой, очень важен момент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с ней, открытие ее секрета. Постарайтесь сделать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эту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встречу интересной и радостной.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«Знакомство с матрешкой»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Сядьте с ребенком (или двумя-тремя детьми) за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столик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покажите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матрешку. Дайте детям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игрушку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погладить ее, подержать в руках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Полюбовавшись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матрешкой,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берете ее в руки и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удивленно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говорите: «Что-то наша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тяжелая,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быть, у нее внутри что-нибудь есть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Потрясите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«Давайте посмотрим, что там гремит?»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Открывая матрешку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произносите слова: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«Матрешка-матрешка,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Открой окошко!»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открывания матрешки можно слегка растянуть,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усилить ожидание и любопытство детей. Предложите им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просьбу вместе с вами. Открыв большую матрешку и обнаружив в ней другую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 удивляетесь: «Ой, здесь еще одна матрешка!»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матрешки рядом и обратите внимание детей на то, что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матрешка большая, а другая поменьше. Затем предложите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спрятался ли в меньшей матрешке еще кто-нибудь.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844824"/>
            <a:ext cx="2627784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0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6702" y="260648"/>
            <a:ext cx="8928992" cy="640871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разберите матрешку до конца. У вас получится ряд из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матрешек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убывающих по росту.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Полюбуйтесь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детьми матрешками, скажите: «Вот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матрешки хорошенькие! Посмотрите, они похожи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друга, как сестрички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Подчеркните различие между ними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росту. Теперь покажите детям, как все матрешки прячутся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другую, и снова остается одна большая матрешка.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этого дайте каждому малышу по небольшой матрешке,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состоящей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двух-трех вкладышей, и предложите разобрать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их. Возможно, поначалу дети будут действовать наугад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стараться силой втиснуть одну часть в другую.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 детали и научиться соединять их.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как дети научатся разбирать и собирать матрешку,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разнообразные игры 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ней: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«Матрешечный детский сад»;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«Матрешки играют в прятки»;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«Матрешки обедают»;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«Матрешки ложатся спать»</a:t>
            </a:r>
            <a:endParaRPr lang="ru-RU" sz="18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24944"/>
            <a:ext cx="3648075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6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8856984" cy="58655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Прятки с игрушками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Прятать и искать игрушки — увлекательное занятие, которое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забавляет детей, но и способствует развитию у них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памяти, ориентировки в пространстве и т.д. В таких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участвовать несколько детей. Вот несколько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увлекательных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полезных игр, в которых прячутся игрушки.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зайчика»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Покажите малышам зайчика (мишку, куколку) и предложите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его. Обратите их внимание на длинные ушки, мягкие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лапки зайчика, покажите, как он может прыгать и кувыркаться. Всё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важно для того, чтобы у ребенка сложился отчетливый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предмета, который нужно будет искать. Расскажите, что зайчик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быстро бегать и прятаться.  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попросите детей отвернуться и закрыть глаза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Незаметно для них поставьте зайчика в какое-то новое,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видное место — среди других игрушек или на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подоконник.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дети откроют глаза, предложите им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спрятавшегося зайчика.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дети легко справятся с этой задачей,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можно спрятать зайчика более «надежно», чтобы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видны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только ушки, или совсем закрыть его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платочком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Впоследствии можно организовать игру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одни дети прятали игрушку, а другие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искали.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780928"/>
            <a:ext cx="2376264" cy="295158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2131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856984" cy="655272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Плоскостное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вид деятельности, как плоскостное конструирование,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создать изображение с помощью различных геометрических фигур (круг, овал, прямоугольник, треугольник, трапеция). Из этих фигур по заданному образу дети могут составить домик, цветочек, кораблик и др.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ребенку лист бумаги, на котором нарисован цветочек,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состоящий из кружка (сердцевина) и из 5–8 овалов (лепестков) и соответствующие им по форме и размеру вырезанные из картона детали. Предложите малышу собрать цветок, накладывая сердцевину и лепестки на контур. Задачу можно усложнить, если лепестки на образце и картонных деталей окрасить в разные цвета.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такому же принципу из прямоугольника и двух кружков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тележку; из двух-трех треугольников — елочку;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нескольких кружков и трапеции — снеговика;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прямоугольника и треугольника — домик.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ребенок освоит приемы плоскостного конструирования,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предлагать ему самостоятельно составлять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целые композиции из предложенных деталей.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140968"/>
            <a:ext cx="163830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4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8496944" cy="5400600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 по ФГОС ДО – </a:t>
            </a:r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развитие интересов, любознательности, познавательной мотивации, развитие воображения и творческой активности.</a:t>
            </a:r>
            <a:endParaRPr lang="en-US" sz="2800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процессы</a:t>
            </a:r>
            <a:r>
              <a:rPr lang="ru-RU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система психических функций, обеспечивающих отражение, познание субъектом явлений объективного мира, т.е. природной и социальной среды.</a:t>
            </a:r>
            <a:endParaRPr lang="ru-RU" sz="2800" i="1" u="sng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сфера личности включает: </a:t>
            </a:r>
            <a:endParaRPr lang="ru-RU" sz="4000" b="1" i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02920" indent="-457200">
              <a:buFontTx/>
              <a:buChar char="-"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Ощущения</a:t>
            </a:r>
            <a:endParaRPr lang="ru-RU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Восприятие</a:t>
            </a:r>
            <a:endParaRPr lang="ru-RU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02920" indent="-457200">
              <a:buFontTx/>
              <a:buChar char="-"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</a:p>
          <a:p>
            <a:pPr marL="502920" indent="-457200">
              <a:buFontTx/>
              <a:buChar char="-"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</a:p>
          <a:p>
            <a:pPr marL="502920" indent="-457200">
              <a:buFontTx/>
              <a:buChar char="-"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</a:p>
          <a:p>
            <a:pPr marL="502920" indent="-457200">
              <a:buFontTx/>
              <a:buChar char="-"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</a:t>
            </a:r>
          </a:p>
          <a:p>
            <a:pPr marL="502920" indent="-457200">
              <a:buFontTx/>
              <a:buChar char="-"/>
            </a:pPr>
            <a:endParaRPr lang="ru-RU" i="1" dirty="0" smtClean="0"/>
          </a:p>
          <a:p>
            <a:pPr marL="502920" indent="-457200">
              <a:buFontTx/>
              <a:buChar char="-"/>
            </a:pPr>
            <a:endParaRPr lang="ru-RU" dirty="0" smtClean="0"/>
          </a:p>
          <a:p>
            <a:pPr marL="502920" indent="-457200">
              <a:buFontTx/>
              <a:buChar char="-"/>
            </a:pPr>
            <a:endParaRPr lang="ru-RU" dirty="0" smtClean="0"/>
          </a:p>
          <a:p>
            <a:pPr marL="502920" indent="-457200">
              <a:buFontTx/>
              <a:buChar char="-"/>
            </a:pP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601" y="4437112"/>
            <a:ext cx="2505075" cy="1963291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7846" y="116632"/>
            <a:ext cx="896448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основы познавательной </a:t>
            </a:r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сферы</a:t>
            </a:r>
            <a:b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ребенка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33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712968" cy="655272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 картинки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сложным вариантом плоскостного конструирования является работа с разрезными картинками. Собирая картинку по образцу, ребенок подбирает детали по цвету, рисунку, прикладывает их друг к другу, путем проб и ошибок отыскивает правильный вариант их соединения.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endParaRPr lang="ru-RU" sz="1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Мозаика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мозаикой очень полезны как для познавательного развития ребенка, так и для развития целенаправленности. Детям раннего возраста следует предлагать мозаики, состоящие из крупных элементов, которыми легко действовать. Выберите из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предлагающихся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мозаике образцов самые простые, состоящие из небольшого числа деталей. Это могут быть домик с прямой крышей, цветок с тремя-четырьмя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лепестками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простой геометрический узор.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ребенком образец, помогите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необходимые по цвету и форме элементы. 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endParaRPr lang="ru-RU" sz="20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429051"/>
            <a:ext cx="2268760" cy="17635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4223"/>
            <a:ext cx="2520280" cy="16587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722" y="1449476"/>
            <a:ext cx="2619375" cy="17430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941168"/>
            <a:ext cx="2554982" cy="17281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3159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987" y="69536"/>
            <a:ext cx="8288469" cy="562074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Игры по картинкам на развитие внимания и памяти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17670"/>
            <a:ext cx="2088232" cy="2399361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2500" y="653618"/>
            <a:ext cx="2135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«Найди отличия» </a:t>
            </a:r>
          </a:p>
          <a:p>
            <a:pPr algn="ctr"/>
            <a:r>
              <a:rPr lang="ru-RU" sz="1600" b="1" i="1" dirty="0" smtClean="0"/>
              <a:t>(5 отличий)</a:t>
            </a:r>
            <a:endParaRPr lang="ru-RU" sz="16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879" y="1363093"/>
            <a:ext cx="2088232" cy="236653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067855" y="653619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«Назови предметы на картинке»</a:t>
            </a:r>
            <a:endParaRPr lang="ru-RU" sz="1600" b="1" i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595" y="1363093"/>
            <a:ext cx="1866900" cy="232735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7306726" y="740772"/>
            <a:ext cx="1750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«Соедини по цвету»</a:t>
            </a:r>
            <a:endParaRPr lang="ru-RU" sz="16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28130" y="3729632"/>
            <a:ext cx="2102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«Найди такой же предмет»</a:t>
            </a:r>
            <a:endParaRPr lang="ru-RU" sz="1600" b="1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434" y="4296525"/>
            <a:ext cx="1933575" cy="23622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2" name="TextBox 21"/>
          <p:cNvSpPr txBox="1"/>
          <p:nvPr/>
        </p:nvSpPr>
        <p:spPr>
          <a:xfrm>
            <a:off x="7208471" y="3835716"/>
            <a:ext cx="1797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«Лабиринты»</a:t>
            </a:r>
            <a:endParaRPr lang="ru-RU" sz="1600" b="1" i="1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943" y="4407152"/>
            <a:ext cx="2007946" cy="225157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6" y="4287139"/>
            <a:ext cx="2105980" cy="230425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4" name="TextBox 23"/>
          <p:cNvSpPr txBox="1"/>
          <p:nvPr/>
        </p:nvSpPr>
        <p:spPr>
          <a:xfrm>
            <a:off x="58924" y="3917807"/>
            <a:ext cx="213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«Что исчезло?»</a:t>
            </a:r>
            <a:endParaRPr lang="ru-RU" sz="1600" b="1" i="1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584" y="4322194"/>
            <a:ext cx="2131340" cy="2310863"/>
          </a:xfrm>
          <a:prstGeom prst="rect">
            <a:avLst/>
          </a:prstGeom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508384" y="3835716"/>
            <a:ext cx="2411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«Назови профессию »</a:t>
            </a:r>
            <a:endParaRPr lang="ru-RU" sz="1600" b="1" i="1" dirty="0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237" y="1394234"/>
            <a:ext cx="2651839" cy="230425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7" name="TextBox 26"/>
          <p:cNvSpPr txBox="1"/>
          <p:nvPr/>
        </p:nvSpPr>
        <p:spPr>
          <a:xfrm>
            <a:off x="4499992" y="733171"/>
            <a:ext cx="2604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«Назови героев по порядку</a:t>
            </a:r>
          </a:p>
          <a:p>
            <a:pPr algn="ctr"/>
            <a:r>
              <a:rPr lang="ru-RU" sz="1600" b="1" i="1" dirty="0" smtClean="0"/>
              <a:t>»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85515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908720"/>
            <a:ext cx="8712968" cy="52174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М.Е.,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Атарова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А.Н. «Путеводитель по ФГОС дошкольного образования в таблицах и схемах», СПб.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2014г.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Ермолова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Т.В., Мещерякова С.Ю., Смирнова Е.О. Игры с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раннего возраста: методические рекомендации. М.: ТЦ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«Сфера», 2008.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Земцова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О.Н. Тесты для детей 2-3 лет: Учебное пособие.-М.: Махаон,2013г.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Павлова Л.Н. Раннее детство: развитие речи и мышления.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М.: Мозаика-Синтез, 2003.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Смирнова Е.О. Материалы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курса «Дети раннего возраста в детском саду»: лекции 1–4.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.: Педагогический университет «Первое сентября»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 г.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http://nsportal.ru/detskiy-sad/raznoe/kartoteka-didakticheskikh-igr-i-uprazhneniy-na-razvitie-voobrazheniya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56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92896"/>
            <a:ext cx="6624736" cy="300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5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игр для познавательного развития детей: 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600200"/>
            <a:ext cx="8712968" cy="5069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Каталки и тележки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играх с каталками и тележками ребенок учится захватывать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тележки или каталки, веревочку, к которой привязана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машинка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управлять движением предмета, меняя его скорость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координировать свои движения и движение предмета.</a:t>
            </a: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Змейка»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Привяжите к веревочке пустую пластиковую бутылку,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поместив в нее горошины, бусины или мелкие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веревочку (длиной около 60 см) можно нанизать разные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домашнего обихода: катушки, пластиковые пузырьки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т.д. Сделайте петельку, за которую поделку легко тянуть,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повозить за собой «змейку». </a:t>
            </a:r>
          </a:p>
          <a:p>
            <a:pPr marL="0" indent="0" algn="just"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«Каталки»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показывает детям, как катают тележку,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поиграть с ней. Самые маленькие дети будут катать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игрушку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всякой цели, им будет интересно само это действие. </a:t>
            </a:r>
          </a:p>
        </p:txBody>
      </p:sp>
    </p:spTree>
    <p:extLst>
      <p:ext uri="{BB962C8B-B14F-4D97-AF65-F5344CB8AC3E}">
        <p14:creationId xmlns:p14="http://schemas.microsoft.com/office/powerpoint/2010/main" val="270559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64087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постарше можно предлагать совершать целенаправленное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 отвезти игрушку-каталку в свой «домик».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домиком может стать стульчик, на котором лежит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морковка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зайки, цветок для бабочки или пчелки.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тележка представляет собой простую платформу или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грузовичок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их также можно использовать для игры, например,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перевозить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мелкие игрушки. </a:t>
            </a: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Ездим по дорожкам»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варианте игры задача координации движений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усложняется. Путь к «домику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разметить «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дорожками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(начертить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выложить резиновыми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ковриками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гладкой поверхностью, использовать дорожки-тренажеры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),клумбами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рисунками, вырезанными из бумаги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т.п. Взрослый предлагает малышу отвезти зверюшку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 домик по дорожке, не затоптав цветочки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«Движение под уклон»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Толкать перед собой игрушку малышам труднее, чем возить ее за собой. Чтобы помочь ребенку овладеть этим действием, можно облегчить его выполнение можно предложить ребенку толкать тележку с невысокой горки. 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015449"/>
            <a:ext cx="2009775" cy="170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48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8928992" cy="640871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7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Сачки</a:t>
            </a:r>
            <a:r>
              <a:rPr lang="ru-RU" sz="1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удочки, черпачки </a:t>
            </a:r>
          </a:p>
          <a:p>
            <a:pPr marL="0" indent="0" algn="just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этих игр-занятий дети овладевают действиями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зачерпывания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захватывания, цепляния игрушки различными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орудиями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Подготовьте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емкости разного размера. Это могут быть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надувной бассейн, пластмассовые тазики и баночки с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широким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горлышком, корзинки, ведерки и т.п. Материал, которым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заполняете данные емкости, должен различаться по размеру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физическим свойствам. Например, большие и маленькие,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плавающие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тонущие предметы, предметы, пригодные для ловли в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воде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те, которые можно использовать для «сухой ловли». </a:t>
            </a:r>
          </a:p>
          <a:p>
            <a:pPr marL="0" indent="0" algn="just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Орудия, с помощью которых дети могут извлекать предметы,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разными по размеру и свойствам: ложки,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черпачки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ковшики, ситечки, сачки, удочки с магнитом и т.д. </a:t>
            </a:r>
          </a:p>
          <a:p>
            <a:pPr marL="0" indent="0" algn="just">
              <a:buNone/>
            </a:pPr>
            <a:r>
              <a:rPr lang="ru-RU" sz="7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«Сачки и черпачки»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Погрузите в емкость с водой плавающие 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тонущие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резиновую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уточку, пластмассовый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кораблик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рыбку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камешек, ракушку. Раздайте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сачки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ситечки, ковшики,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ложки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Помогите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малышам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удобно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расположиться вокруг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емкости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так, чтобы они не </a:t>
            </a:r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толкали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друга,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предложите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доставать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воды разные игрушки. Дети могут доставать игрушки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очереди или одновременно, складывать их в тазик, ведерко,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корзинку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Попросите детей называть вылавливаемые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предметы. Подобное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можно организовать в «сухом» бассейне,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заполнив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мячами разного размера, которые ребенок извлекает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ковшиком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черпачком, сачком. </a:t>
            </a:r>
          </a:p>
          <a:p>
            <a:pPr marL="0" indent="0" algn="just">
              <a:buNone/>
            </a:pPr>
            <a:endParaRPr lang="ru-RU" sz="8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780928"/>
            <a:ext cx="1964060" cy="158417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5317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856984" cy="6669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«Удочки с магнитом»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прозрачную, наполненную водой банку или аквариум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опустите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пластмассовых рыбок с металлическими вкладками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подготовьте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удочку с магнитом на конце лески. Скажите детям: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попробуем поймать рыбок вот этой волшебной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удочкой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Дайте малышам рассмотреть удочку. Покажите, как удочкой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поймать рыбку. Вместо сосуда с водой и рыбок можно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любую другую емкость (коробку, ведерко)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магнитные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держатели, которые сейчас широко используют в быту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офисах для крепления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металлических поверхностях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Молоточки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колышки, палочки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играх с молоточками, палочками, трубочками дети учатся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забивать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делать отверстия, проталкивать в них предметы,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расплющивать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резать пластичные материалы.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«Молоток и колышки»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если в группе имеются специальные наборы,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входят брусок с отверстиями разного диаметра, колышки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размеров и молоточек. Если такого набора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нет, составьте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сами. Для этого нужно подобрать деревянные или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пластмассовые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«молоточки» и «колышки» из других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игр, строительного конструктора (кегли, счетные палочки,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пластмассовые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стержни и т.д.).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Покажите детям, как пользоваться молоточком, забивая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колышки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песок, мягкую глину пластилин или снег.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сопровождать действия молоточком стишком: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Тук-тук-тук,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Тук-тук-тук!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Молоток — мой лучший друг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605" y="4725144"/>
            <a:ext cx="2619375" cy="158147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2600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«Ножики»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детям приготовить куклам ужин. Скажите, что из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пластилина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сделать котлетки, сосиски, оладушки или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блинчики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Подготовьте пластилин или тесто, дощечки, пластмассовые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ножички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игрушечные тарелочки для каждого ребенка.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детям, как скатать из кусочка теста колбаску. Если малыши не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это действие, скатайте им колбаски сами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на дощечки. Затем предложите порезать колбаску на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кусочки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этих кусочков каждый малыш попытается слепить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котлетки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сосиски или оладушки. Затем устройте куклам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ужин. Вместо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ножичков можно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плоские счетные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мороженого и т.п.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детям, как с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ножика можно наносить линии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мягком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материале, если слегка надавить на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него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всей длине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Лопатки и совочки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играх с лопатками и совочками ребенок учится с помощью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инструментов насыпать, высыпать, копать,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перемешивать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сыпучие материалы (песок, крупу, промытую речную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гальку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т.д.). Эти игры-занятия можно проводить не только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песочнице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участке, но и в группе в специально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оборудованном «уголке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для детского экспериментирования.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877" y="2204864"/>
            <a:ext cx="2466975" cy="158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8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856984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«Насыпаем — высыпаем»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маленькие дети будут с удовольствием насыпать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пересыпать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песок совочком из песочницы в ведерко, а из ведерка —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формочки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крупу — ложкой или ковшиком из миски в кружечку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обратно. Помогите малышам правильно удерживать в руке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следите за тем, чтобы песок не попал детям в глаза или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рот. Научите малышей насыпать песок совочком в ведерки,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формочки, утрамбовывать его лопаткой или ладошкой.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«Копаем»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Другое интересное занятие — выкапывать ямки,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прокапывать 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дороги», закапывать в песок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камешки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предметы, 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выкапывать их,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мешать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формочке — «варить кашу».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«Постройки из песка»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малышам построить из песка дом или несколько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домиков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используя совок, лопатку. С помощью совка можно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проложить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дорожки вокруг дома или от одного домика к другому,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выложить камешками. Предложите малышам соорудить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домика ограду из прутиков, посадить «деревца» или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цветочки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получится «садик». Если рядом выкопать ямку и заполнить ее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получится «пруд» или «озеро». Над прудиком можно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соорудить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мостик из дощечки, запустить в воду «лодочки» (скорлупки от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орехов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крышки от бутылок и т.д.). Если насыпать горку и выкопать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ней нишу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получится «гараж». Можно поместить туда машинки.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прокопать горку насквозь, получится тоннель, через который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смогут проезжать. Спросите детей, что еще они хотят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песочнице, помогите им реализовать свой замысел.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484784"/>
            <a:ext cx="2277616" cy="151216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6942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60648"/>
            <a:ext cx="8856984" cy="586551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Кнопки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застежки,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замочки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ручных действий полезно манипулирование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разнообразными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кнопками и выключателями, креплениями,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застежками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шнурками и пр. Занятия с этими предметами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координации движений глаз и руки, точности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 и результативности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в открытом доступе должны быть соответствующие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бытовые предметы, специальные пособия, тренажеры.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детям возможные действия со всеми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необходимости помогает ребенку освоить их.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9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Застегиваем — расстегиваем»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стенд, покрытый плотной тканью, прикрепите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пуговицы и петли разного размера, полоски со шнуровкой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большими отверстиями), крупные молнии, кнопки, крючки 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петли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так, чтобы ребенок мог легко их застегнуть и расстегнуть.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«Открываем — закрываем»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наборы бытовых предметов с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разными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видами застежек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запоров (кошельки,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сумочки,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шкатулки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футляры и др.).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 в них маленькие игрушки 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достать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затруднениях покажите детям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открывается запор,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действие. 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789040"/>
            <a:ext cx="2664296" cy="201622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1196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3786</TotalTime>
  <Words>3261</Words>
  <Application>Microsoft Office PowerPoint</Application>
  <PresentationFormat>Экран (4:3)</PresentationFormat>
  <Paragraphs>252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Теоретические основы познавательной сферы личности ребенка</vt:lpstr>
      <vt:lpstr>Картотека игр для познавательного развития детей: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 по картинкам на развитие внимания и памяти</vt:lpstr>
      <vt:lpstr>Литература: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171</cp:revision>
  <dcterms:created xsi:type="dcterms:W3CDTF">2014-05-24T05:56:08Z</dcterms:created>
  <dcterms:modified xsi:type="dcterms:W3CDTF">2015-08-30T12:10:24Z</dcterms:modified>
</cp:coreProperties>
</file>