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28600"/>
            <a:ext cx="7772400" cy="6089904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«Когда мои друзья</a:t>
            </a:r>
            <a:br>
              <a:rPr lang="ru-RU" sz="9600" dirty="0" smtClean="0"/>
            </a:br>
            <a:r>
              <a:rPr lang="ru-RU" sz="9600" dirty="0" smtClean="0"/>
              <a:t> со мной» 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/>
              <a:t>Агния Львовна </a:t>
            </a:r>
            <a:r>
              <a:rPr lang="ru-RU" sz="6600" dirty="0" err="1" smtClean="0"/>
              <a:t>Барто</a:t>
            </a:r>
            <a:endParaRPr lang="ru-RU" sz="6600" dirty="0"/>
          </a:p>
        </p:txBody>
      </p:sp>
      <p:pic>
        <p:nvPicPr>
          <p:cNvPr id="4" name="Содержимое 3" descr="Bartoagniy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6600" y="1828800"/>
            <a:ext cx="3745560" cy="4572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8534400" cy="6400800"/>
          </a:xfrm>
        </p:spPr>
        <p:txBody>
          <a:bodyPr>
            <a:noAutofit/>
          </a:bodyPr>
          <a:lstStyle/>
          <a:p>
            <a:r>
              <a:rPr lang="ru-RU" sz="6600" b="1" i="1" dirty="0" smtClean="0"/>
              <a:t>Поэт</a:t>
            </a:r>
            <a:r>
              <a:rPr lang="ru-RU" sz="6600" dirty="0" smtClean="0"/>
              <a:t> – писатель, пишущий </a:t>
            </a:r>
            <a:r>
              <a:rPr lang="ru-RU" sz="6600" u="sng" dirty="0" smtClean="0"/>
              <a:t>стихами</a:t>
            </a:r>
            <a:r>
              <a:rPr lang="ru-RU" sz="6600" dirty="0" smtClean="0"/>
              <a:t>.</a:t>
            </a:r>
            <a:br>
              <a:rPr lang="ru-RU" sz="6600" dirty="0" smtClean="0"/>
            </a:br>
            <a:r>
              <a:rPr lang="ru-RU" sz="6600" b="1" i="1" dirty="0" smtClean="0"/>
              <a:t>Писатель </a:t>
            </a:r>
            <a:r>
              <a:rPr lang="ru-RU" sz="6600" dirty="0" smtClean="0"/>
              <a:t>– </a:t>
            </a:r>
            <a:r>
              <a:rPr lang="ru-RU" sz="6600" dirty="0" err="1" smtClean="0"/>
              <a:t>чело-век</a:t>
            </a:r>
            <a:r>
              <a:rPr lang="ru-RU" sz="6600" dirty="0" smtClean="0"/>
              <a:t>, который пишет литературные </a:t>
            </a:r>
            <a:r>
              <a:rPr lang="ru-RU" sz="6600" dirty="0" err="1" smtClean="0"/>
              <a:t>про-изведения</a:t>
            </a:r>
            <a:r>
              <a:rPr lang="ru-RU" sz="6600" dirty="0" smtClean="0"/>
              <a:t> </a:t>
            </a:r>
            <a:r>
              <a:rPr lang="ru-RU" sz="6600" u="sng" dirty="0" smtClean="0"/>
              <a:t>в прозе.</a:t>
            </a:r>
            <a:endParaRPr lang="ru-RU" sz="6600" u="sn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/>
              <a:t>Евгений Андреевич Пермяк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038600"/>
            <a:ext cx="4038600" cy="2087563"/>
          </a:xfrm>
        </p:spPr>
        <p:txBody>
          <a:bodyPr>
            <a:noAutofit/>
          </a:bodyPr>
          <a:lstStyle/>
          <a:p>
            <a:pPr lvl="2">
              <a:buNone/>
            </a:pPr>
            <a:r>
              <a:rPr lang="ru-RU" sz="8000" dirty="0" smtClean="0"/>
              <a:t>1902 - 1982</a:t>
            </a:r>
            <a:endParaRPr lang="ru-RU" sz="8000" dirty="0"/>
          </a:p>
        </p:txBody>
      </p:sp>
      <p:pic>
        <p:nvPicPr>
          <p:cNvPr id="5" name="Содержимое 4" descr="img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81600" y="2895600"/>
            <a:ext cx="3276600" cy="39624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Autofit/>
          </a:bodyPr>
          <a:lstStyle/>
          <a:p>
            <a:pPr algn="l"/>
            <a:r>
              <a:rPr lang="ru-RU" sz="7200" b="1" dirty="0" smtClean="0"/>
              <a:t>1. У страха </a:t>
            </a:r>
            <a:br>
              <a:rPr lang="ru-RU" sz="7200" b="1" dirty="0" smtClean="0"/>
            </a:br>
            <a:r>
              <a:rPr lang="ru-RU" sz="7200" b="1" dirty="0" smtClean="0"/>
              <a:t>глаза велики.</a:t>
            </a:r>
            <a:br>
              <a:rPr lang="ru-RU" sz="7200" b="1" dirty="0" smtClean="0"/>
            </a:br>
            <a:r>
              <a:rPr lang="ru-RU" sz="7200" b="1" dirty="0" smtClean="0"/>
              <a:t>2. Одному жить – сердцу холодно.</a:t>
            </a:r>
            <a:br>
              <a:rPr lang="ru-RU" sz="7200" b="1" dirty="0" smtClean="0"/>
            </a:br>
            <a:r>
              <a:rPr lang="ru-RU" sz="7200" b="1" dirty="0" smtClean="0"/>
              <a:t>3. Делая зло, на </a:t>
            </a:r>
            <a:r>
              <a:rPr lang="ru-RU" sz="6600" b="1" dirty="0" smtClean="0"/>
              <a:t>добро не надейся.</a:t>
            </a:r>
            <a:endParaRPr lang="ru-RU" sz="66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30</TotalTime>
  <Words>25</Words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Метро</vt:lpstr>
      <vt:lpstr>«Когда мои друзья  со мной» </vt:lpstr>
      <vt:lpstr>Агния Львовна Барто</vt:lpstr>
      <vt:lpstr>Поэт – писатель, пишущий стихами. Писатель – чело-век, который пишет литературные про-изведения в прозе.</vt:lpstr>
      <vt:lpstr>Евгений Андреевич Пермяк</vt:lpstr>
      <vt:lpstr>1. У страха  глаза велики. 2. Одному жить – сердцу холодно. 3. Делая зло, на добро не надейся.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«Когда мои друзья со мной» </dc:title>
  <dc:creator>Dima</dc:creator>
  <cp:lastModifiedBy>Dima</cp:lastModifiedBy>
  <cp:revision>5</cp:revision>
  <dcterms:created xsi:type="dcterms:W3CDTF">2012-04-16T18:52:30Z</dcterms:created>
  <dcterms:modified xsi:type="dcterms:W3CDTF">2012-04-16T19:35:19Z</dcterms:modified>
</cp:coreProperties>
</file>