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3332CE-C586-47C6-8302-E9E118D5A71F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C088C2-FD52-4885-B287-5B154710986B}">
      <dgm:prSet phldrT="[Текст]" custT="1"/>
      <dgm:spPr/>
      <dgm:t>
        <a:bodyPr/>
        <a:lstStyle/>
        <a:p>
          <a:r>
            <a:rPr lang="ru-RU" sz="1600" dirty="0" smtClean="0"/>
            <a:t>Из английского языка (</a:t>
          </a:r>
          <a:r>
            <a:rPr lang="en-US" sz="1600" dirty="0" smtClean="0"/>
            <a:t>XX</a:t>
          </a:r>
          <a:r>
            <a:rPr lang="ru-RU" sz="1600" dirty="0" smtClean="0"/>
            <a:t> — начало </a:t>
          </a:r>
          <a:r>
            <a:rPr lang="en-US" sz="1600" dirty="0" smtClean="0"/>
            <a:t>XXI</a:t>
          </a:r>
          <a:r>
            <a:rPr lang="ru-RU" sz="1600" dirty="0" smtClean="0"/>
            <a:t> века)</a:t>
          </a:r>
          <a:endParaRPr lang="ru-RU" sz="1600" dirty="0"/>
        </a:p>
      </dgm:t>
    </dgm:pt>
    <dgm:pt modelId="{1ED349DA-B2EE-462C-BFD3-0D05EDCB1E41}" type="parTrans" cxnId="{3F8E43D6-8F31-4AB6-9906-37F6A11B1891}">
      <dgm:prSet/>
      <dgm:spPr/>
      <dgm:t>
        <a:bodyPr/>
        <a:lstStyle/>
        <a:p>
          <a:endParaRPr lang="ru-RU"/>
        </a:p>
      </dgm:t>
    </dgm:pt>
    <dgm:pt modelId="{E0D989BC-1EC1-4792-AAE6-13EC61300237}" type="sibTrans" cxnId="{3F8E43D6-8F31-4AB6-9906-37F6A11B1891}">
      <dgm:prSet/>
      <dgm:spPr/>
      <dgm:t>
        <a:bodyPr/>
        <a:lstStyle/>
        <a:p>
          <a:endParaRPr lang="ru-RU"/>
        </a:p>
      </dgm:t>
    </dgm:pt>
    <dgm:pt modelId="{8A7DFC2E-C229-488A-8B6E-3277312AE1DE}">
      <dgm:prSet phldrT="[Текст]"/>
      <dgm:spPr/>
      <dgm:t>
        <a:bodyPr/>
        <a:lstStyle/>
        <a:p>
          <a:r>
            <a:rPr lang="ru-RU" dirty="0" smtClean="0"/>
            <a:t>Из французского языка (</a:t>
          </a:r>
          <a:r>
            <a:rPr lang="en-US" dirty="0" smtClean="0"/>
            <a:t>XVIII – XIX)</a:t>
          </a:r>
          <a:endParaRPr lang="ru-RU" dirty="0"/>
        </a:p>
      </dgm:t>
    </dgm:pt>
    <dgm:pt modelId="{95F7D30B-21A7-4C48-B986-A50555819FD5}" type="parTrans" cxnId="{5BB3925F-D8D0-4889-A430-33673C53177A}">
      <dgm:prSet/>
      <dgm:spPr/>
      <dgm:t>
        <a:bodyPr/>
        <a:lstStyle/>
        <a:p>
          <a:endParaRPr lang="ru-RU"/>
        </a:p>
      </dgm:t>
    </dgm:pt>
    <dgm:pt modelId="{BD88AEBD-8D06-4B9C-B15D-49DC497D0A35}" type="sibTrans" cxnId="{5BB3925F-D8D0-4889-A430-33673C53177A}">
      <dgm:prSet/>
      <dgm:spPr/>
      <dgm:t>
        <a:bodyPr/>
        <a:lstStyle/>
        <a:p>
          <a:endParaRPr lang="ru-RU"/>
        </a:p>
      </dgm:t>
    </dgm:pt>
    <dgm:pt modelId="{ED0FF5D7-A87C-4E51-BB82-9FBB361D53C5}">
      <dgm:prSet phldrT="[Текст]" custT="1"/>
      <dgm:spPr/>
      <dgm:t>
        <a:bodyPr/>
        <a:lstStyle/>
        <a:p>
          <a:r>
            <a:rPr lang="ru-RU" sz="1100" dirty="0" smtClean="0"/>
            <a:t>Исконно русская  лексика</a:t>
          </a:r>
          <a:endParaRPr lang="ru-RU" sz="1100" dirty="0"/>
        </a:p>
      </dgm:t>
    </dgm:pt>
    <dgm:pt modelId="{FB1CFDDF-B654-4242-9067-A04D5C74B64F}" type="parTrans" cxnId="{936F120E-802C-4CAB-9F28-1556BF952C6D}">
      <dgm:prSet/>
      <dgm:spPr/>
      <dgm:t>
        <a:bodyPr/>
        <a:lstStyle/>
        <a:p>
          <a:endParaRPr lang="ru-RU"/>
        </a:p>
      </dgm:t>
    </dgm:pt>
    <dgm:pt modelId="{80692D8B-A1EC-473E-8EC4-6B13080CB640}" type="sibTrans" cxnId="{936F120E-802C-4CAB-9F28-1556BF952C6D}">
      <dgm:prSet/>
      <dgm:spPr/>
      <dgm:t>
        <a:bodyPr/>
        <a:lstStyle/>
        <a:p>
          <a:endParaRPr lang="ru-RU"/>
        </a:p>
      </dgm:t>
    </dgm:pt>
    <dgm:pt modelId="{C59B867C-70D1-4262-AE26-C77BA2E4133A}">
      <dgm:prSet phldrT="[Текст]" phldr="1"/>
      <dgm:spPr/>
      <dgm:t>
        <a:bodyPr/>
        <a:lstStyle/>
        <a:p>
          <a:endParaRPr lang="ru-RU"/>
        </a:p>
      </dgm:t>
    </dgm:pt>
    <dgm:pt modelId="{0B776F47-560F-45AA-9106-FD6A7965D04F}" type="parTrans" cxnId="{98BAC495-A3F0-452F-856C-4996EF3ABDA2}">
      <dgm:prSet/>
      <dgm:spPr/>
      <dgm:t>
        <a:bodyPr/>
        <a:lstStyle/>
        <a:p>
          <a:endParaRPr lang="ru-RU"/>
        </a:p>
      </dgm:t>
    </dgm:pt>
    <dgm:pt modelId="{0B363177-34E3-4453-81E6-CAED7B17D59F}" type="sibTrans" cxnId="{98BAC495-A3F0-452F-856C-4996EF3ABDA2}">
      <dgm:prSet/>
      <dgm:spPr/>
      <dgm:t>
        <a:bodyPr/>
        <a:lstStyle/>
        <a:p>
          <a:endParaRPr lang="ru-RU"/>
        </a:p>
      </dgm:t>
    </dgm:pt>
    <dgm:pt modelId="{D5E290C0-E381-431A-B051-E4B43F23E2FE}">
      <dgm:prSet/>
      <dgm:spPr/>
      <dgm:t>
        <a:bodyPr/>
        <a:lstStyle/>
        <a:p>
          <a:r>
            <a:rPr lang="ru-RU" dirty="0" smtClean="0"/>
            <a:t>Из немецкого и нидерландского языков (</a:t>
          </a:r>
          <a:r>
            <a:rPr lang="en-US" dirty="0" smtClean="0"/>
            <a:t>XVIII</a:t>
          </a:r>
          <a:r>
            <a:rPr lang="ru-RU" dirty="0" smtClean="0"/>
            <a:t> век)</a:t>
          </a:r>
          <a:endParaRPr lang="ru-RU" dirty="0"/>
        </a:p>
      </dgm:t>
    </dgm:pt>
    <dgm:pt modelId="{C4893AAA-E188-4251-8359-F65D46593F4C}" type="parTrans" cxnId="{2E115015-006D-4A33-AD86-754404D1F626}">
      <dgm:prSet/>
      <dgm:spPr/>
      <dgm:t>
        <a:bodyPr/>
        <a:lstStyle/>
        <a:p>
          <a:endParaRPr lang="ru-RU"/>
        </a:p>
      </dgm:t>
    </dgm:pt>
    <dgm:pt modelId="{C9CF5618-D42E-42EA-92F5-E59906DC043F}" type="sibTrans" cxnId="{2E115015-006D-4A33-AD86-754404D1F626}">
      <dgm:prSet/>
      <dgm:spPr/>
      <dgm:t>
        <a:bodyPr/>
        <a:lstStyle/>
        <a:p>
          <a:endParaRPr lang="ru-RU"/>
        </a:p>
      </dgm:t>
    </dgm:pt>
    <dgm:pt modelId="{DD6D6C68-1C00-4DC0-88FC-0D73A1EAA4D2}">
      <dgm:prSet/>
      <dgm:spPr/>
      <dgm:t>
        <a:bodyPr/>
        <a:lstStyle/>
        <a:p>
          <a:r>
            <a:rPr lang="ru-RU" dirty="0" smtClean="0"/>
            <a:t>Из польского языка (</a:t>
          </a:r>
          <a:r>
            <a:rPr lang="en-US" dirty="0" smtClean="0"/>
            <a:t>XVI – XVIII</a:t>
          </a:r>
          <a:r>
            <a:rPr lang="ru-RU" dirty="0" smtClean="0"/>
            <a:t> века)</a:t>
          </a:r>
          <a:endParaRPr lang="ru-RU" dirty="0"/>
        </a:p>
      </dgm:t>
    </dgm:pt>
    <dgm:pt modelId="{B5FDD089-5FF7-4233-81A0-FD3DC0991B5B}" type="parTrans" cxnId="{F5FA8E85-6D32-4700-A44B-9E29D97433BF}">
      <dgm:prSet/>
      <dgm:spPr/>
      <dgm:t>
        <a:bodyPr/>
        <a:lstStyle/>
        <a:p>
          <a:endParaRPr lang="ru-RU"/>
        </a:p>
      </dgm:t>
    </dgm:pt>
    <dgm:pt modelId="{C41574EB-18C6-42B4-B2F5-16988CC9786A}" type="sibTrans" cxnId="{F5FA8E85-6D32-4700-A44B-9E29D97433BF}">
      <dgm:prSet/>
      <dgm:spPr/>
      <dgm:t>
        <a:bodyPr/>
        <a:lstStyle/>
        <a:p>
          <a:endParaRPr lang="ru-RU"/>
        </a:p>
      </dgm:t>
    </dgm:pt>
    <dgm:pt modelId="{FB3D6769-17CC-483D-B1DE-67672A324460}">
      <dgm:prSet custT="1"/>
      <dgm:spPr/>
      <dgm:t>
        <a:bodyPr/>
        <a:lstStyle/>
        <a:p>
          <a:r>
            <a:rPr lang="ru-RU" sz="1100" dirty="0" smtClean="0"/>
            <a:t>Из греческого (эпоха </a:t>
          </a:r>
          <a:r>
            <a:rPr lang="ru-RU" sz="1100" dirty="0" err="1" smtClean="0"/>
            <a:t>христинизации</a:t>
          </a:r>
          <a:r>
            <a:rPr lang="ru-RU" sz="1100" dirty="0" smtClean="0"/>
            <a:t>)</a:t>
          </a:r>
          <a:endParaRPr lang="ru-RU" sz="1100" dirty="0"/>
        </a:p>
      </dgm:t>
    </dgm:pt>
    <dgm:pt modelId="{F40D6EA3-32BC-4D79-A9F7-4BFE56A2975A}" type="parTrans" cxnId="{25D254D6-6A2D-4CA4-AEC4-DC1C42E7A844}">
      <dgm:prSet/>
      <dgm:spPr/>
      <dgm:t>
        <a:bodyPr/>
        <a:lstStyle/>
        <a:p>
          <a:endParaRPr lang="ru-RU"/>
        </a:p>
      </dgm:t>
    </dgm:pt>
    <dgm:pt modelId="{92A61471-B55B-4ABA-8A0F-8671E23C1438}" type="sibTrans" cxnId="{25D254D6-6A2D-4CA4-AEC4-DC1C42E7A844}">
      <dgm:prSet/>
      <dgm:spPr/>
      <dgm:t>
        <a:bodyPr/>
        <a:lstStyle/>
        <a:p>
          <a:endParaRPr lang="ru-RU"/>
        </a:p>
      </dgm:t>
    </dgm:pt>
    <dgm:pt modelId="{10CBCA39-B2BE-4E56-B75B-92F8DF27FF74}">
      <dgm:prSet/>
      <dgm:spPr/>
      <dgm:t>
        <a:bodyPr/>
        <a:lstStyle/>
        <a:p>
          <a:r>
            <a:rPr lang="ru-RU" dirty="0" smtClean="0"/>
            <a:t>Из латинских языков (</a:t>
          </a:r>
          <a:r>
            <a:rPr lang="en-US" dirty="0" smtClean="0"/>
            <a:t>XV – XVII</a:t>
          </a:r>
          <a:r>
            <a:rPr lang="ru-RU" dirty="0" smtClean="0"/>
            <a:t> века)</a:t>
          </a:r>
          <a:endParaRPr lang="ru-RU" dirty="0"/>
        </a:p>
      </dgm:t>
    </dgm:pt>
    <dgm:pt modelId="{4A5F85F8-9215-4304-BF75-0FC5AFCADEF3}" type="parTrans" cxnId="{82554F7D-6A1E-4DE7-8BB5-E0E8AA2022FC}">
      <dgm:prSet/>
      <dgm:spPr/>
      <dgm:t>
        <a:bodyPr/>
        <a:lstStyle/>
        <a:p>
          <a:endParaRPr lang="ru-RU"/>
        </a:p>
      </dgm:t>
    </dgm:pt>
    <dgm:pt modelId="{47A6C4AF-9BB6-4B62-9F43-724F4717D34A}" type="sibTrans" cxnId="{82554F7D-6A1E-4DE7-8BB5-E0E8AA2022FC}">
      <dgm:prSet/>
      <dgm:spPr/>
      <dgm:t>
        <a:bodyPr/>
        <a:lstStyle/>
        <a:p>
          <a:endParaRPr lang="ru-RU"/>
        </a:p>
      </dgm:t>
    </dgm:pt>
    <dgm:pt modelId="{9D5C55CF-F2DA-4EAC-87B3-43F04F13D741}" type="pres">
      <dgm:prSet presAssocID="{9A3332CE-C586-47C6-8302-E9E118D5A71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063181-DD74-4FEC-A5A7-FC7F80AE054D}" type="pres">
      <dgm:prSet presAssocID="{9A3332CE-C586-47C6-8302-E9E118D5A71F}" presName="comp1" presStyleCnt="0"/>
      <dgm:spPr/>
    </dgm:pt>
    <dgm:pt modelId="{E35769C8-8108-4CBF-B443-B333B3138786}" type="pres">
      <dgm:prSet presAssocID="{9A3332CE-C586-47C6-8302-E9E118D5A71F}" presName="circle1" presStyleLbl="node1" presStyleIdx="0" presStyleCnt="7"/>
      <dgm:spPr/>
      <dgm:t>
        <a:bodyPr/>
        <a:lstStyle/>
        <a:p>
          <a:endParaRPr lang="ru-RU"/>
        </a:p>
      </dgm:t>
    </dgm:pt>
    <dgm:pt modelId="{95743A46-AB6F-4FCD-8EBC-7823CE71F022}" type="pres">
      <dgm:prSet presAssocID="{9A3332CE-C586-47C6-8302-E9E118D5A71F}" presName="c1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658AB-0FDB-4ADC-A698-5AA874FDF0EB}" type="pres">
      <dgm:prSet presAssocID="{9A3332CE-C586-47C6-8302-E9E118D5A71F}" presName="comp2" presStyleCnt="0"/>
      <dgm:spPr/>
    </dgm:pt>
    <dgm:pt modelId="{0F7E1584-E04E-4887-B95D-18A2DD4009BC}" type="pres">
      <dgm:prSet presAssocID="{9A3332CE-C586-47C6-8302-E9E118D5A71F}" presName="circle2" presStyleLbl="node1" presStyleIdx="1" presStyleCnt="7"/>
      <dgm:spPr/>
      <dgm:t>
        <a:bodyPr/>
        <a:lstStyle/>
        <a:p>
          <a:endParaRPr lang="ru-RU"/>
        </a:p>
      </dgm:t>
    </dgm:pt>
    <dgm:pt modelId="{CB0E94EC-2484-4ABE-B50B-628B658021AB}" type="pres">
      <dgm:prSet presAssocID="{9A3332CE-C586-47C6-8302-E9E118D5A71F}" presName="c2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EFFD7-1C3E-4560-B1F3-50B41FA81E95}" type="pres">
      <dgm:prSet presAssocID="{9A3332CE-C586-47C6-8302-E9E118D5A71F}" presName="comp3" presStyleCnt="0"/>
      <dgm:spPr/>
    </dgm:pt>
    <dgm:pt modelId="{DC759F8F-00AE-478C-9C4F-810971657BA7}" type="pres">
      <dgm:prSet presAssocID="{9A3332CE-C586-47C6-8302-E9E118D5A71F}" presName="circle3" presStyleLbl="node1" presStyleIdx="2" presStyleCnt="7"/>
      <dgm:spPr/>
      <dgm:t>
        <a:bodyPr/>
        <a:lstStyle/>
        <a:p>
          <a:endParaRPr lang="ru-RU"/>
        </a:p>
      </dgm:t>
    </dgm:pt>
    <dgm:pt modelId="{2F376E47-540A-45EF-BE49-E910C4A8626B}" type="pres">
      <dgm:prSet presAssocID="{9A3332CE-C586-47C6-8302-E9E118D5A71F}" presName="c3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5FD4B1-8C41-4D0B-90A7-F6C2C0E4531E}" type="pres">
      <dgm:prSet presAssocID="{9A3332CE-C586-47C6-8302-E9E118D5A71F}" presName="comp4" presStyleCnt="0"/>
      <dgm:spPr/>
    </dgm:pt>
    <dgm:pt modelId="{42C93942-C3C5-4D61-9F9A-E5D6D4BF11FA}" type="pres">
      <dgm:prSet presAssocID="{9A3332CE-C586-47C6-8302-E9E118D5A71F}" presName="circle4" presStyleLbl="node1" presStyleIdx="3" presStyleCnt="7"/>
      <dgm:spPr/>
      <dgm:t>
        <a:bodyPr/>
        <a:lstStyle/>
        <a:p>
          <a:endParaRPr lang="ru-RU"/>
        </a:p>
      </dgm:t>
    </dgm:pt>
    <dgm:pt modelId="{B9A90A14-336C-4C32-83A5-156BF65AB0AF}" type="pres">
      <dgm:prSet presAssocID="{9A3332CE-C586-47C6-8302-E9E118D5A71F}" presName="c4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B5A1B-4291-49F3-8422-468CDE6909AB}" type="pres">
      <dgm:prSet presAssocID="{9A3332CE-C586-47C6-8302-E9E118D5A71F}" presName="comp5" presStyleCnt="0"/>
      <dgm:spPr/>
    </dgm:pt>
    <dgm:pt modelId="{450D605B-570F-41F8-B744-B51DE7D33DCD}" type="pres">
      <dgm:prSet presAssocID="{9A3332CE-C586-47C6-8302-E9E118D5A71F}" presName="circle5" presStyleLbl="node1" presStyleIdx="4" presStyleCnt="7"/>
      <dgm:spPr/>
      <dgm:t>
        <a:bodyPr/>
        <a:lstStyle/>
        <a:p>
          <a:endParaRPr lang="ru-RU"/>
        </a:p>
      </dgm:t>
    </dgm:pt>
    <dgm:pt modelId="{ED85328F-DA2F-4154-830A-861A34DFECDE}" type="pres">
      <dgm:prSet presAssocID="{9A3332CE-C586-47C6-8302-E9E118D5A71F}" presName="c5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8338A-2B20-4DE2-9B1C-6BC0E1DE2C23}" type="pres">
      <dgm:prSet presAssocID="{9A3332CE-C586-47C6-8302-E9E118D5A71F}" presName="comp6" presStyleCnt="0"/>
      <dgm:spPr/>
    </dgm:pt>
    <dgm:pt modelId="{E25DA1CE-6E05-4F19-AC1A-929569614E08}" type="pres">
      <dgm:prSet presAssocID="{9A3332CE-C586-47C6-8302-E9E118D5A71F}" presName="circle6" presStyleLbl="node1" presStyleIdx="5" presStyleCnt="7" custScaleX="109198"/>
      <dgm:spPr/>
      <dgm:t>
        <a:bodyPr/>
        <a:lstStyle/>
        <a:p>
          <a:endParaRPr lang="ru-RU"/>
        </a:p>
      </dgm:t>
    </dgm:pt>
    <dgm:pt modelId="{3EC57393-BE3D-458C-976A-BE04716B58A1}" type="pres">
      <dgm:prSet presAssocID="{9A3332CE-C586-47C6-8302-E9E118D5A71F}" presName="c6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A82A8-AB4A-4105-97CB-EFCFEF94D878}" type="pres">
      <dgm:prSet presAssocID="{9A3332CE-C586-47C6-8302-E9E118D5A71F}" presName="comp7" presStyleCnt="0"/>
      <dgm:spPr/>
    </dgm:pt>
    <dgm:pt modelId="{B235D6B5-89AF-4726-8EB2-0C26F8748DDA}" type="pres">
      <dgm:prSet presAssocID="{9A3332CE-C586-47C6-8302-E9E118D5A71F}" presName="circle7" presStyleLbl="node1" presStyleIdx="6" presStyleCnt="7"/>
      <dgm:spPr/>
      <dgm:t>
        <a:bodyPr/>
        <a:lstStyle/>
        <a:p>
          <a:endParaRPr lang="ru-RU"/>
        </a:p>
      </dgm:t>
    </dgm:pt>
    <dgm:pt modelId="{AB75B599-A7FD-4649-9731-85F2D7A7725A}" type="pres">
      <dgm:prSet presAssocID="{9A3332CE-C586-47C6-8302-E9E118D5A71F}" presName="c7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115015-006D-4A33-AD86-754404D1F626}" srcId="{9A3332CE-C586-47C6-8302-E9E118D5A71F}" destId="{D5E290C0-E381-431A-B051-E4B43F23E2FE}" srcOrd="2" destOrd="0" parTransId="{C4893AAA-E188-4251-8359-F65D46593F4C}" sibTransId="{C9CF5618-D42E-42EA-92F5-E59906DC043F}"/>
    <dgm:cxn modelId="{890FAB7C-5618-4267-AE75-C8EAB8994355}" type="presOf" srcId="{FB3D6769-17CC-483D-B1DE-67672A324460}" destId="{3EC57393-BE3D-458C-976A-BE04716B58A1}" srcOrd="1" destOrd="0" presId="urn:microsoft.com/office/officeart/2005/8/layout/venn2"/>
    <dgm:cxn modelId="{F20F979A-9C43-4635-96D3-EBB54FC095C9}" type="presOf" srcId="{ED0FF5D7-A87C-4E51-BB82-9FBB361D53C5}" destId="{B235D6B5-89AF-4726-8EB2-0C26F8748DDA}" srcOrd="0" destOrd="0" presId="urn:microsoft.com/office/officeart/2005/8/layout/venn2"/>
    <dgm:cxn modelId="{936F120E-802C-4CAB-9F28-1556BF952C6D}" srcId="{9A3332CE-C586-47C6-8302-E9E118D5A71F}" destId="{ED0FF5D7-A87C-4E51-BB82-9FBB361D53C5}" srcOrd="6" destOrd="0" parTransId="{FB1CFDDF-B654-4242-9067-A04D5C74B64F}" sibTransId="{80692D8B-A1EC-473E-8EC4-6B13080CB640}"/>
    <dgm:cxn modelId="{C69FDAA4-C3D3-4189-B29A-E2812CCB4597}" type="presOf" srcId="{64C088C2-FD52-4885-B287-5B154710986B}" destId="{95743A46-AB6F-4FCD-8EBC-7823CE71F022}" srcOrd="1" destOrd="0" presId="urn:microsoft.com/office/officeart/2005/8/layout/venn2"/>
    <dgm:cxn modelId="{89C0A124-728C-46DB-971B-EB510FED6D6F}" type="presOf" srcId="{FB3D6769-17CC-483D-B1DE-67672A324460}" destId="{E25DA1CE-6E05-4F19-AC1A-929569614E08}" srcOrd="0" destOrd="0" presId="urn:microsoft.com/office/officeart/2005/8/layout/venn2"/>
    <dgm:cxn modelId="{98BAC495-A3F0-452F-856C-4996EF3ABDA2}" srcId="{9A3332CE-C586-47C6-8302-E9E118D5A71F}" destId="{C59B867C-70D1-4262-AE26-C77BA2E4133A}" srcOrd="7" destOrd="0" parTransId="{0B776F47-560F-45AA-9106-FD6A7965D04F}" sibTransId="{0B363177-34E3-4453-81E6-CAED7B17D59F}"/>
    <dgm:cxn modelId="{3C2A907D-21F8-493A-B1FB-69E83DCEED7B}" type="presOf" srcId="{D5E290C0-E381-431A-B051-E4B43F23E2FE}" destId="{2F376E47-540A-45EF-BE49-E910C4A8626B}" srcOrd="1" destOrd="0" presId="urn:microsoft.com/office/officeart/2005/8/layout/venn2"/>
    <dgm:cxn modelId="{82554F7D-6A1E-4DE7-8BB5-E0E8AA2022FC}" srcId="{9A3332CE-C586-47C6-8302-E9E118D5A71F}" destId="{10CBCA39-B2BE-4E56-B75B-92F8DF27FF74}" srcOrd="4" destOrd="0" parTransId="{4A5F85F8-9215-4304-BF75-0FC5AFCADEF3}" sibTransId="{47A6C4AF-9BB6-4B62-9F43-724F4717D34A}"/>
    <dgm:cxn modelId="{3F8E43D6-8F31-4AB6-9906-37F6A11B1891}" srcId="{9A3332CE-C586-47C6-8302-E9E118D5A71F}" destId="{64C088C2-FD52-4885-B287-5B154710986B}" srcOrd="0" destOrd="0" parTransId="{1ED349DA-B2EE-462C-BFD3-0D05EDCB1E41}" sibTransId="{E0D989BC-1EC1-4792-AAE6-13EC61300237}"/>
    <dgm:cxn modelId="{ECB20712-235C-4D8D-95FE-AC71E2441250}" type="presOf" srcId="{10CBCA39-B2BE-4E56-B75B-92F8DF27FF74}" destId="{ED85328F-DA2F-4154-830A-861A34DFECDE}" srcOrd="1" destOrd="0" presId="urn:microsoft.com/office/officeart/2005/8/layout/venn2"/>
    <dgm:cxn modelId="{DE765201-1B66-403C-95FB-0C853D544929}" type="presOf" srcId="{DD6D6C68-1C00-4DC0-88FC-0D73A1EAA4D2}" destId="{42C93942-C3C5-4D61-9F9A-E5D6D4BF11FA}" srcOrd="0" destOrd="0" presId="urn:microsoft.com/office/officeart/2005/8/layout/venn2"/>
    <dgm:cxn modelId="{63285392-3FD5-4CCB-BBD8-CE5369DF6F7D}" type="presOf" srcId="{8A7DFC2E-C229-488A-8B6E-3277312AE1DE}" destId="{0F7E1584-E04E-4887-B95D-18A2DD4009BC}" srcOrd="0" destOrd="0" presId="urn:microsoft.com/office/officeart/2005/8/layout/venn2"/>
    <dgm:cxn modelId="{72545E20-9967-4CCC-8DCE-1D8220FF05AE}" type="presOf" srcId="{ED0FF5D7-A87C-4E51-BB82-9FBB361D53C5}" destId="{AB75B599-A7FD-4649-9731-85F2D7A7725A}" srcOrd="1" destOrd="0" presId="urn:microsoft.com/office/officeart/2005/8/layout/venn2"/>
    <dgm:cxn modelId="{7F00C8C9-B199-4B7F-AE21-198DD27D4B14}" type="presOf" srcId="{D5E290C0-E381-431A-B051-E4B43F23E2FE}" destId="{DC759F8F-00AE-478C-9C4F-810971657BA7}" srcOrd="0" destOrd="0" presId="urn:microsoft.com/office/officeart/2005/8/layout/venn2"/>
    <dgm:cxn modelId="{2A2090AB-8718-451E-829D-B30E269F2B10}" type="presOf" srcId="{8A7DFC2E-C229-488A-8B6E-3277312AE1DE}" destId="{CB0E94EC-2484-4ABE-B50B-628B658021AB}" srcOrd="1" destOrd="0" presId="urn:microsoft.com/office/officeart/2005/8/layout/venn2"/>
    <dgm:cxn modelId="{5BB3925F-D8D0-4889-A430-33673C53177A}" srcId="{9A3332CE-C586-47C6-8302-E9E118D5A71F}" destId="{8A7DFC2E-C229-488A-8B6E-3277312AE1DE}" srcOrd="1" destOrd="0" parTransId="{95F7D30B-21A7-4C48-B986-A50555819FD5}" sibTransId="{BD88AEBD-8D06-4B9C-B15D-49DC497D0A35}"/>
    <dgm:cxn modelId="{F5FA8E85-6D32-4700-A44B-9E29D97433BF}" srcId="{9A3332CE-C586-47C6-8302-E9E118D5A71F}" destId="{DD6D6C68-1C00-4DC0-88FC-0D73A1EAA4D2}" srcOrd="3" destOrd="0" parTransId="{B5FDD089-5FF7-4233-81A0-FD3DC0991B5B}" sibTransId="{C41574EB-18C6-42B4-B2F5-16988CC9786A}"/>
    <dgm:cxn modelId="{25D254D6-6A2D-4CA4-AEC4-DC1C42E7A844}" srcId="{9A3332CE-C586-47C6-8302-E9E118D5A71F}" destId="{FB3D6769-17CC-483D-B1DE-67672A324460}" srcOrd="5" destOrd="0" parTransId="{F40D6EA3-32BC-4D79-A9F7-4BFE56A2975A}" sibTransId="{92A61471-B55B-4ABA-8A0F-8671E23C1438}"/>
    <dgm:cxn modelId="{42F2C63B-6753-45D4-A0DD-16A1F0EA45F6}" type="presOf" srcId="{10CBCA39-B2BE-4E56-B75B-92F8DF27FF74}" destId="{450D605B-570F-41F8-B744-B51DE7D33DCD}" srcOrd="0" destOrd="0" presId="urn:microsoft.com/office/officeart/2005/8/layout/venn2"/>
    <dgm:cxn modelId="{0E466745-35B3-46BE-9382-B34F6623BEEC}" type="presOf" srcId="{9A3332CE-C586-47C6-8302-E9E118D5A71F}" destId="{9D5C55CF-F2DA-4EAC-87B3-43F04F13D741}" srcOrd="0" destOrd="0" presId="urn:microsoft.com/office/officeart/2005/8/layout/venn2"/>
    <dgm:cxn modelId="{8290364C-7873-449F-851E-85552E97F8DB}" type="presOf" srcId="{64C088C2-FD52-4885-B287-5B154710986B}" destId="{E35769C8-8108-4CBF-B443-B333B3138786}" srcOrd="0" destOrd="0" presId="urn:microsoft.com/office/officeart/2005/8/layout/venn2"/>
    <dgm:cxn modelId="{66FE5BD4-8257-4974-A28B-F495B0CD8A31}" type="presOf" srcId="{DD6D6C68-1C00-4DC0-88FC-0D73A1EAA4D2}" destId="{B9A90A14-336C-4C32-83A5-156BF65AB0AF}" srcOrd="1" destOrd="0" presId="urn:microsoft.com/office/officeart/2005/8/layout/venn2"/>
    <dgm:cxn modelId="{D66B03B2-2654-406F-9A0C-BB397062ED4F}" type="presParOf" srcId="{9D5C55CF-F2DA-4EAC-87B3-43F04F13D741}" destId="{52063181-DD74-4FEC-A5A7-FC7F80AE054D}" srcOrd="0" destOrd="0" presId="urn:microsoft.com/office/officeart/2005/8/layout/venn2"/>
    <dgm:cxn modelId="{C638BB8B-707A-4EF4-898B-095538EB0483}" type="presParOf" srcId="{52063181-DD74-4FEC-A5A7-FC7F80AE054D}" destId="{E35769C8-8108-4CBF-B443-B333B3138786}" srcOrd="0" destOrd="0" presId="urn:microsoft.com/office/officeart/2005/8/layout/venn2"/>
    <dgm:cxn modelId="{65387E33-4F0E-4E45-B965-A1BF6E3156DF}" type="presParOf" srcId="{52063181-DD74-4FEC-A5A7-FC7F80AE054D}" destId="{95743A46-AB6F-4FCD-8EBC-7823CE71F022}" srcOrd="1" destOrd="0" presId="urn:microsoft.com/office/officeart/2005/8/layout/venn2"/>
    <dgm:cxn modelId="{3751E239-9B47-4F99-B628-93BD4E76C870}" type="presParOf" srcId="{9D5C55CF-F2DA-4EAC-87B3-43F04F13D741}" destId="{8B7658AB-0FDB-4ADC-A698-5AA874FDF0EB}" srcOrd="1" destOrd="0" presId="urn:microsoft.com/office/officeart/2005/8/layout/venn2"/>
    <dgm:cxn modelId="{D11A2603-71AE-49DC-BF70-E43CCEC2DBAC}" type="presParOf" srcId="{8B7658AB-0FDB-4ADC-A698-5AA874FDF0EB}" destId="{0F7E1584-E04E-4887-B95D-18A2DD4009BC}" srcOrd="0" destOrd="0" presId="urn:microsoft.com/office/officeart/2005/8/layout/venn2"/>
    <dgm:cxn modelId="{820146E8-B319-4879-A2ED-EAB1F870009C}" type="presParOf" srcId="{8B7658AB-0FDB-4ADC-A698-5AA874FDF0EB}" destId="{CB0E94EC-2484-4ABE-B50B-628B658021AB}" srcOrd="1" destOrd="0" presId="urn:microsoft.com/office/officeart/2005/8/layout/venn2"/>
    <dgm:cxn modelId="{D10D49A4-7DEC-4B8F-BFEC-5064BF3E0691}" type="presParOf" srcId="{9D5C55CF-F2DA-4EAC-87B3-43F04F13D741}" destId="{208EFFD7-1C3E-4560-B1F3-50B41FA81E95}" srcOrd="2" destOrd="0" presId="urn:microsoft.com/office/officeart/2005/8/layout/venn2"/>
    <dgm:cxn modelId="{61A3B195-3FCD-402C-B977-A465BB0C9D4F}" type="presParOf" srcId="{208EFFD7-1C3E-4560-B1F3-50B41FA81E95}" destId="{DC759F8F-00AE-478C-9C4F-810971657BA7}" srcOrd="0" destOrd="0" presId="urn:microsoft.com/office/officeart/2005/8/layout/venn2"/>
    <dgm:cxn modelId="{39C142F0-958C-41E9-979C-EDBD82B3F444}" type="presParOf" srcId="{208EFFD7-1C3E-4560-B1F3-50B41FA81E95}" destId="{2F376E47-540A-45EF-BE49-E910C4A8626B}" srcOrd="1" destOrd="0" presId="urn:microsoft.com/office/officeart/2005/8/layout/venn2"/>
    <dgm:cxn modelId="{A43DDCCD-6266-4B6F-BE0C-93C86924EB01}" type="presParOf" srcId="{9D5C55CF-F2DA-4EAC-87B3-43F04F13D741}" destId="{9E5FD4B1-8C41-4D0B-90A7-F6C2C0E4531E}" srcOrd="3" destOrd="0" presId="urn:microsoft.com/office/officeart/2005/8/layout/venn2"/>
    <dgm:cxn modelId="{9AFD8399-7CAC-40F8-B0A0-4DB47D95A0A7}" type="presParOf" srcId="{9E5FD4B1-8C41-4D0B-90A7-F6C2C0E4531E}" destId="{42C93942-C3C5-4D61-9F9A-E5D6D4BF11FA}" srcOrd="0" destOrd="0" presId="urn:microsoft.com/office/officeart/2005/8/layout/venn2"/>
    <dgm:cxn modelId="{FBC2D2A3-5451-4518-99DB-3C80E8E2A736}" type="presParOf" srcId="{9E5FD4B1-8C41-4D0B-90A7-F6C2C0E4531E}" destId="{B9A90A14-336C-4C32-83A5-156BF65AB0AF}" srcOrd="1" destOrd="0" presId="urn:microsoft.com/office/officeart/2005/8/layout/venn2"/>
    <dgm:cxn modelId="{E580B945-BBED-4ACB-B0C4-E138F90DE0FD}" type="presParOf" srcId="{9D5C55CF-F2DA-4EAC-87B3-43F04F13D741}" destId="{886B5A1B-4291-49F3-8422-468CDE6909AB}" srcOrd="4" destOrd="0" presId="urn:microsoft.com/office/officeart/2005/8/layout/venn2"/>
    <dgm:cxn modelId="{1B515D68-48A5-4C70-88D8-917A5F6516C9}" type="presParOf" srcId="{886B5A1B-4291-49F3-8422-468CDE6909AB}" destId="{450D605B-570F-41F8-B744-B51DE7D33DCD}" srcOrd="0" destOrd="0" presId="urn:microsoft.com/office/officeart/2005/8/layout/venn2"/>
    <dgm:cxn modelId="{97420A79-250A-4871-9FC3-EF087BF8F51F}" type="presParOf" srcId="{886B5A1B-4291-49F3-8422-468CDE6909AB}" destId="{ED85328F-DA2F-4154-830A-861A34DFECDE}" srcOrd="1" destOrd="0" presId="urn:microsoft.com/office/officeart/2005/8/layout/venn2"/>
    <dgm:cxn modelId="{397B8CCB-AD3D-4AF6-A5E2-6C8BAA5C6D69}" type="presParOf" srcId="{9D5C55CF-F2DA-4EAC-87B3-43F04F13D741}" destId="{4808338A-2B20-4DE2-9B1C-6BC0E1DE2C23}" srcOrd="5" destOrd="0" presId="urn:microsoft.com/office/officeart/2005/8/layout/venn2"/>
    <dgm:cxn modelId="{67ECED80-6225-4FEF-B678-FC679C600C70}" type="presParOf" srcId="{4808338A-2B20-4DE2-9B1C-6BC0E1DE2C23}" destId="{E25DA1CE-6E05-4F19-AC1A-929569614E08}" srcOrd="0" destOrd="0" presId="urn:microsoft.com/office/officeart/2005/8/layout/venn2"/>
    <dgm:cxn modelId="{FBBF869A-CC59-4063-9915-259D1914759D}" type="presParOf" srcId="{4808338A-2B20-4DE2-9B1C-6BC0E1DE2C23}" destId="{3EC57393-BE3D-458C-976A-BE04716B58A1}" srcOrd="1" destOrd="0" presId="urn:microsoft.com/office/officeart/2005/8/layout/venn2"/>
    <dgm:cxn modelId="{C4120D4B-4A7F-40E6-99B5-774E44165952}" type="presParOf" srcId="{9D5C55CF-F2DA-4EAC-87B3-43F04F13D741}" destId="{B26A82A8-AB4A-4105-97CB-EFCFEF94D878}" srcOrd="6" destOrd="0" presId="urn:microsoft.com/office/officeart/2005/8/layout/venn2"/>
    <dgm:cxn modelId="{D28AA857-B9CC-4AD9-A147-1C5F4F82E70D}" type="presParOf" srcId="{B26A82A8-AB4A-4105-97CB-EFCFEF94D878}" destId="{B235D6B5-89AF-4726-8EB2-0C26F8748DDA}" srcOrd="0" destOrd="0" presId="urn:microsoft.com/office/officeart/2005/8/layout/venn2"/>
    <dgm:cxn modelId="{CD9FF123-6B79-4C62-B1CA-1171EC6F613F}" type="presParOf" srcId="{B26A82A8-AB4A-4105-97CB-EFCFEF94D878}" destId="{AB75B599-A7FD-4649-9731-85F2D7A7725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5769C8-8108-4CBF-B443-B333B3138786}">
      <dsp:nvSpPr>
        <dsp:cNvPr id="0" name=""/>
        <dsp:cNvSpPr/>
      </dsp:nvSpPr>
      <dsp:spPr>
        <a:xfrm>
          <a:off x="459432" y="0"/>
          <a:ext cx="6858000" cy="6858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Из английского языка (</a:t>
          </a:r>
          <a:r>
            <a:rPr lang="en-US" sz="1600" kern="1200" dirty="0" smtClean="0"/>
            <a:t>XX</a:t>
          </a:r>
          <a:r>
            <a:rPr lang="ru-RU" sz="1600" kern="1200" dirty="0" smtClean="0"/>
            <a:t> — начало </a:t>
          </a:r>
          <a:r>
            <a:rPr lang="en-US" sz="1600" kern="1200" dirty="0" smtClean="0"/>
            <a:t>XXI</a:t>
          </a:r>
          <a:r>
            <a:rPr lang="ru-RU" sz="1600" kern="1200" dirty="0" smtClean="0"/>
            <a:t> века)</a:t>
          </a:r>
          <a:endParaRPr lang="ru-RU" sz="1600" kern="1200" dirty="0"/>
        </a:p>
      </dsp:txBody>
      <dsp:txXfrm>
        <a:off x="2602557" y="342900"/>
        <a:ext cx="2571750" cy="685800"/>
      </dsp:txXfrm>
    </dsp:sp>
    <dsp:sp modelId="{0F7E1584-E04E-4887-B95D-18A2DD4009BC}">
      <dsp:nvSpPr>
        <dsp:cNvPr id="0" name=""/>
        <dsp:cNvSpPr/>
      </dsp:nvSpPr>
      <dsp:spPr>
        <a:xfrm>
          <a:off x="973781" y="1028699"/>
          <a:ext cx="5829300" cy="5829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Из французского языка (</a:t>
          </a:r>
          <a:r>
            <a:rPr lang="en-US" sz="1200" kern="1200" dirty="0" smtClean="0"/>
            <a:t>XVIII – XIX)</a:t>
          </a:r>
          <a:endParaRPr lang="ru-RU" sz="1200" kern="1200" dirty="0"/>
        </a:p>
      </dsp:txBody>
      <dsp:txXfrm>
        <a:off x="2631489" y="1363884"/>
        <a:ext cx="2513885" cy="670369"/>
      </dsp:txXfrm>
    </dsp:sp>
    <dsp:sp modelId="{DC759F8F-00AE-478C-9C4F-810971657BA7}">
      <dsp:nvSpPr>
        <dsp:cNvPr id="0" name=""/>
        <dsp:cNvSpPr/>
      </dsp:nvSpPr>
      <dsp:spPr>
        <a:xfrm>
          <a:off x="1488131" y="2057399"/>
          <a:ext cx="4800600" cy="480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Из немецкого и нидерландского языков (</a:t>
          </a:r>
          <a:r>
            <a:rPr lang="en-US" sz="1200" kern="1200" dirty="0" smtClean="0"/>
            <a:t>XVIII</a:t>
          </a:r>
          <a:r>
            <a:rPr lang="ru-RU" sz="1200" kern="1200" dirty="0" smtClean="0"/>
            <a:t> век)</a:t>
          </a:r>
          <a:endParaRPr lang="ru-RU" sz="1200" kern="1200" dirty="0"/>
        </a:p>
      </dsp:txBody>
      <dsp:txXfrm>
        <a:off x="2646276" y="2388641"/>
        <a:ext cx="2484310" cy="662482"/>
      </dsp:txXfrm>
    </dsp:sp>
    <dsp:sp modelId="{42C93942-C3C5-4D61-9F9A-E5D6D4BF11FA}">
      <dsp:nvSpPr>
        <dsp:cNvPr id="0" name=""/>
        <dsp:cNvSpPr/>
      </dsp:nvSpPr>
      <dsp:spPr>
        <a:xfrm>
          <a:off x="2002482" y="3086099"/>
          <a:ext cx="3771900" cy="3771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Из польского языка (</a:t>
          </a:r>
          <a:r>
            <a:rPr lang="en-US" sz="1200" kern="1200" dirty="0" smtClean="0"/>
            <a:t>XVI – XVIII</a:t>
          </a:r>
          <a:r>
            <a:rPr lang="ru-RU" sz="1200" kern="1200" dirty="0" smtClean="0"/>
            <a:t> века)</a:t>
          </a:r>
          <a:endParaRPr lang="ru-RU" sz="1200" kern="1200" dirty="0"/>
        </a:p>
      </dsp:txBody>
      <dsp:txXfrm>
        <a:off x="2870018" y="3425571"/>
        <a:ext cx="2036826" cy="678942"/>
      </dsp:txXfrm>
    </dsp:sp>
    <dsp:sp modelId="{450D605B-570F-41F8-B744-B51DE7D33DCD}">
      <dsp:nvSpPr>
        <dsp:cNvPr id="0" name=""/>
        <dsp:cNvSpPr/>
      </dsp:nvSpPr>
      <dsp:spPr>
        <a:xfrm>
          <a:off x="2516832" y="4114800"/>
          <a:ext cx="2743200" cy="2743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Из латинских языков (</a:t>
          </a:r>
          <a:r>
            <a:rPr lang="en-US" sz="1200" kern="1200" dirty="0" smtClean="0"/>
            <a:t>XV – XVII</a:t>
          </a:r>
          <a:r>
            <a:rPr lang="ru-RU" sz="1200" kern="1200" dirty="0" smtClean="0"/>
            <a:t> века)</a:t>
          </a:r>
          <a:endParaRPr lang="ru-RU" sz="1200" kern="1200" dirty="0"/>
        </a:p>
      </dsp:txBody>
      <dsp:txXfrm>
        <a:off x="2996891" y="4457700"/>
        <a:ext cx="1783080" cy="685800"/>
      </dsp:txXfrm>
    </dsp:sp>
    <dsp:sp modelId="{E25DA1CE-6E05-4F19-AC1A-929569614E08}">
      <dsp:nvSpPr>
        <dsp:cNvPr id="0" name=""/>
        <dsp:cNvSpPr/>
      </dsp:nvSpPr>
      <dsp:spPr>
        <a:xfrm>
          <a:off x="2952332" y="5143500"/>
          <a:ext cx="1872199" cy="17145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Из греческого (эпоха </a:t>
          </a:r>
          <a:r>
            <a:rPr lang="ru-RU" sz="1100" kern="1200" dirty="0" err="1" smtClean="0"/>
            <a:t>христинизации</a:t>
          </a:r>
          <a:r>
            <a:rPr lang="ru-RU" sz="1100" kern="1200" dirty="0" smtClean="0"/>
            <a:t>)</a:t>
          </a:r>
          <a:endParaRPr lang="ru-RU" sz="1100" kern="1200" dirty="0"/>
        </a:p>
      </dsp:txBody>
      <dsp:txXfrm>
        <a:off x="3251884" y="5399817"/>
        <a:ext cx="1273095" cy="413194"/>
      </dsp:txXfrm>
    </dsp:sp>
    <dsp:sp modelId="{B235D6B5-89AF-4726-8EB2-0C26F8748DDA}">
      <dsp:nvSpPr>
        <dsp:cNvPr id="0" name=""/>
        <dsp:cNvSpPr/>
      </dsp:nvSpPr>
      <dsp:spPr>
        <a:xfrm>
          <a:off x="3374082" y="5829300"/>
          <a:ext cx="1028700" cy="1028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Исконно русская  лексика</a:t>
          </a:r>
          <a:endParaRPr lang="ru-RU" sz="1100" kern="1200" dirty="0"/>
        </a:p>
      </dsp:txBody>
      <dsp:txXfrm>
        <a:off x="3524731" y="6086475"/>
        <a:ext cx="727400" cy="514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F05D34-2F4D-46F6-9A55-895A1A7AEFA7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E4CB80C-FD20-4CBC-873D-8954D409F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933056"/>
            <a:ext cx="7772400" cy="1508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975104"/>
          </a:xfrm>
        </p:spPr>
        <p:txBody>
          <a:bodyPr/>
          <a:lstStyle/>
          <a:p>
            <a:r>
              <a:rPr lang="ru-RU" dirty="0" smtClean="0"/>
              <a:t>Язык как развивающееся явление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121105_large_4518373_5f91000136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908720"/>
            <a:ext cx="4968552" cy="295232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7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836712"/>
            <a:ext cx="2808312" cy="30689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1524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4077072"/>
            <a:ext cx="4248472" cy="278092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860032" y="332656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 финского языка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32656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 венгерского языка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836712"/>
            <a:ext cx="989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Бекеша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980728"/>
            <a:ext cx="1277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Пельмени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005064"/>
            <a:ext cx="917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Хутор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51ff4a7f931900c52f60afc7cf2c2cw5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836712"/>
            <a:ext cx="3960440" cy="338937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7d45669efb280cf4f3ce353170cbf5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077072"/>
            <a:ext cx="3600400" cy="263466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332656"/>
            <a:ext cx="3942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 нидерландского языка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32656"/>
            <a:ext cx="3150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 немецкого языка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149080"/>
            <a:ext cx="917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Гавань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789040"/>
            <a:ext cx="1133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Шпинат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1921695068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4032448" cy="29340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0b06f5b63667316a43f9d1e2142abb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143116"/>
            <a:ext cx="4248472" cy="272888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800px-2A65_Msta-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861048"/>
            <a:ext cx="4067944" cy="278092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95736" y="2606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Из французского языка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356992"/>
            <a:ext cx="845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Балет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6165304"/>
            <a:ext cx="1565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Артиллерия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00958" y="4429132"/>
            <a:ext cx="989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Буржуа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6773951125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908720"/>
            <a:ext cx="4026024" cy="235344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Рисунок 2" descr="12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645024"/>
            <a:ext cx="3168352" cy="309634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SHut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645024"/>
            <a:ext cx="4464496" cy="306858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Untitled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620688"/>
            <a:ext cx="2592288" cy="285221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3654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 итальянского языка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188640"/>
            <a:ext cx="3150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 испанского языка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140968"/>
            <a:ext cx="1349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Либретто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3645024"/>
            <a:ext cx="1277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Карнавал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52320" y="2852936"/>
            <a:ext cx="106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Гитара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3717032"/>
            <a:ext cx="1349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Каравелла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ифштекс-с-острой-подлив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717032"/>
            <a:ext cx="4680520" cy="295694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625856_iOHFcv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714356"/>
            <a:ext cx="4536504" cy="306516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bar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933056"/>
            <a:ext cx="3240360" cy="27363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339752" y="260648"/>
            <a:ext cx="3942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 английского языка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356992"/>
            <a:ext cx="106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Футбол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005064"/>
            <a:ext cx="989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Бартер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2320" y="6309320"/>
            <a:ext cx="1277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Бифштекс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44824"/>
            <a:ext cx="763284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Выводы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Заимствования из иностранных  языков неизбежно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Заимствования обогащают язык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Русский язык впитывает культуры заимствующих языков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924944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Благодарю за внимание 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11560" y="0"/>
          <a:ext cx="777686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000504"/>
            <a:ext cx="3096344" cy="258087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077072"/>
            <a:ext cx="3096344" cy="259228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Рисунок 5" descr="47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928670"/>
            <a:ext cx="5106144" cy="309634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860032" y="3429000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Брат    Мать   Дочь      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6143644"/>
            <a:ext cx="106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Бык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12360" y="6093296"/>
            <a:ext cx="989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Волк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332656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Индоевропейские слова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839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Общеславянские (праславянские) слова</a:t>
            </a:r>
            <a:endParaRPr lang="ru-RU" sz="2800" dirty="0"/>
          </a:p>
        </p:txBody>
      </p:sp>
      <p:pic>
        <p:nvPicPr>
          <p:cNvPr id="3" name="Рисунок 2" descr="____________ _______ 18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3456384" cy="50405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17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500174"/>
            <a:ext cx="3478907" cy="170497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Рисунок 5" descr="ff677645d78629399b9a3a885fbe29f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3857628"/>
            <a:ext cx="3635896" cy="22768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6" y="5589240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Лес,  ель, сосна, дерево, ветка, сук, лист, бор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1124744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Курица                       Гусь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5085184"/>
            <a:ext cx="864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Сени, дом, пол, кров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6390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Восточнославянские (древнерусские) слова</a:t>
            </a:r>
            <a:endParaRPr lang="ru-RU" sz="2400" dirty="0"/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2088232" cy="165618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6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196752"/>
            <a:ext cx="2448272" cy="172819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birds_mismatch_arrival_fig4_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12976"/>
            <a:ext cx="4716016" cy="364502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Рисунок 5" descr="2047125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3212976"/>
            <a:ext cx="4427984" cy="364502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79512" y="6309320"/>
            <a:ext cx="106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Зяблик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00392" y="6309320"/>
            <a:ext cx="917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Белка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2852936"/>
            <a:ext cx="917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Сорок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2852936"/>
            <a:ext cx="149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Девяносто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eat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77072"/>
            <a:ext cx="4248472" cy="260583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il_570xN.109337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484784"/>
            <a:ext cx="3419872" cy="522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411760" y="548680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 греческого языка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4149080"/>
            <a:ext cx="2502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Комедия, трагедия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6309320"/>
            <a:ext cx="864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Ангел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tyu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4005064"/>
            <a:ext cx="4752528" cy="259228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0b0cb2fd3687c8ec1d32473eb3a8a9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052736"/>
            <a:ext cx="4427984" cy="274171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483768" y="404664"/>
            <a:ext cx="3654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 тюркского языка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1124744"/>
            <a:ext cx="106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Жемчуг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4077072"/>
            <a:ext cx="773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Утюг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yz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142984"/>
            <a:ext cx="3453787" cy="20722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 descr="93606788_4387736_93579663_2961571_revolyuc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89040"/>
            <a:ext cx="4176464" cy="290515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1374849293_bigcehb5t420yiq9gxaok1s8ur6jd3vmlwzpn7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789040"/>
            <a:ext cx="4139952" cy="292494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483768" y="404664"/>
            <a:ext cx="40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 латинского языка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140968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Аудитория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5949280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Пролетариат, революция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6165304"/>
            <a:ext cx="1133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Школа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p42055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714356"/>
            <a:ext cx="2736304" cy="299695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Рисунок 2" descr="souz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717032"/>
            <a:ext cx="4671616" cy="299965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Рисунок 4" descr="9203516_Kareta_kartografa_i_puteshestvennika_Dzhonatana_Gri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717032"/>
            <a:ext cx="3843900" cy="295232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55776" y="260648"/>
            <a:ext cx="3726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 польского языка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457400" y="1142984"/>
            <a:ext cx="1685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Гусар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789040"/>
            <a:ext cx="1133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Карета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68344" y="3789040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Повидло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304</TotalTime>
  <Words>181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Язык как развивающееся явление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как развивающееся явление</dc:title>
  <dc:creator>Наталья</dc:creator>
  <cp:lastModifiedBy>LENA</cp:lastModifiedBy>
  <cp:revision>35</cp:revision>
  <dcterms:created xsi:type="dcterms:W3CDTF">2014-02-18T15:40:28Z</dcterms:created>
  <dcterms:modified xsi:type="dcterms:W3CDTF">2015-08-30T20:42:48Z</dcterms:modified>
</cp:coreProperties>
</file>