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8" autoAdjust="0"/>
    <p:restoredTop sz="86455" autoAdjust="0"/>
  </p:normalViewPr>
  <p:slideViewPr>
    <p:cSldViewPr>
      <p:cViewPr>
        <p:scale>
          <a:sx n="80" d="100"/>
          <a:sy n="80" d="100"/>
        </p:scale>
        <p:origin x="-1626" y="30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656" y="179513"/>
            <a:ext cx="4536504" cy="660950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25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Методика контрастного воздушного закаливания</a:t>
            </a:r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предусматривает выполнение основных методических принципов проведения физкультурных занятий с детьми дошкольного возраста.</a:t>
            </a:r>
          </a:p>
          <a:p>
            <a:pPr algn="just"/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15 часов дети просыпаются под звуки музыки, что создает радостный эмоциональный фон и, лежа в постели поверх одеяла, выполняют в течение 2-3 минут 3-4 физических упражнения, охватывающие все группы мышц типа: подтягивание к груди согнутых колен с обхватом их руками и последующим выпрямлением, перекрестное и параллельное движение рук и ног, поднятых перпендикулярно, покачивание согнутых колен в правую и в левую стороны с противоположным движением рук, а также различные упражнения в положении лежа на боку, сидя, лежа на животе. Затем по команде ведущего дети встают с постели, быстро снимают спальную одежду и, оставаясь лишь в трусах и майках, отправляются в  «холодное» групповое помещение   После активных движений дети отправляются обратно в спальню,  </a:t>
            </a:r>
          </a:p>
          <a:p>
            <a:pPr algn="just"/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При проведении контрастного воздушного закаливания соблюдается принцип постепенности увеличения дозы </a:t>
            </a:r>
            <a:r>
              <a:rPr lang="ru-RU" sz="125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холодового</a:t>
            </a:r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воздействия. </a:t>
            </a:r>
          </a:p>
          <a:p>
            <a:pPr algn="just"/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Разница температуры в двух помещениях, составляя вначале в «теплом» – +23-+26</a:t>
            </a:r>
            <a:r>
              <a:rPr lang="ru-RU" sz="125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а в «холодном» – на 3-5</a:t>
            </a:r>
            <a:r>
              <a:rPr lang="ru-RU" sz="125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ниже.         Она увеличивается в течение 1,5-2 месяцев до 8-10</a:t>
            </a:r>
            <a:r>
              <a:rPr lang="ru-RU" sz="125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2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за счет снижения температуры в «холодной» комнате. Обязательно учитывается общее состояние здоровья детей. Температура воздуха в «теплом» помещении поддерживается с помощью батарей центрального отопления, в «холодном» понижается за счет интенсивного проветривания, летом вплоть до сквозняков.</a:t>
            </a:r>
          </a:p>
          <a:p>
            <a:endParaRPr lang="ru-RU" sz="1200" dirty="0" smtClean="0"/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im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9160" y="4786314"/>
            <a:ext cx="1988840" cy="149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152" y="323528"/>
            <a:ext cx="1767005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masterzdorovya.ru/%D0%BC%D0%B5%D0%B4%D0%B8%D0%B0%D1%84%D0%B0%D0%B9%D0%BB%D1%8B/2013/08/%D0%B7%D0%B0%D0%BA%D0%B0%D0%BB%D0%B8%D0%B2%D0%B0%D0%BD%D0%B8%D0%B5-%D1%81%D0%BE%D0%BB%D0%BD%D1%86%D0%B5%D0%B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2" y="6572264"/>
            <a:ext cx="3629025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86ds2-nyagan.edusite.ru/images/2.22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90" y="6643702"/>
            <a:ext cx="2640000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://tisulds4.ucoz.ru/_ph/1/1257270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2000" y="2857488"/>
            <a:ext cx="2016000" cy="15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6752" y="1403648"/>
            <a:ext cx="417646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Контрастное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Воздушное закаливание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764704" y="395536"/>
            <a:ext cx="4759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62025"/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АВТОНОМНОЕ ДОШКОЛЬНОЕ 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НИЖНЕВАРТОВСКА ДЕТСКИЙ САД №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 «ЛАДУШКИ» ДЛЯ ДЕТЕЙ С НАРУШЕНИЯМИ ЗРЕНИЯ</a:t>
            </a:r>
          </a:p>
        </p:txBody>
      </p:sp>
      <p:pic>
        <p:nvPicPr>
          <p:cNvPr id="7" name="Picture 10" descr="эмблема 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7232" y="395536"/>
            <a:ext cx="968375" cy="1169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204864" y="7092280"/>
            <a:ext cx="2771775" cy="12239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Franklin Gothic Book" pitchFamily="34" charset="0"/>
              </a:rPr>
              <a:t>Контактные данные: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Franklin Gothic Book" pitchFamily="34" charset="0"/>
              </a:rPr>
              <a:t>Адрес: г.Нижневартовск ул.Пермская 17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Franklin Gothic Book" pitchFamily="34" charset="0"/>
              </a:rPr>
              <a:t>Телефон.  (3466) 45-78-84</a:t>
            </a:r>
          </a:p>
          <a:p>
            <a:r>
              <a:rPr lang="ru-RU" sz="1200" b="1" i="1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Электронная почта: </a:t>
            </a:r>
            <a:r>
              <a:rPr lang="en-US" sz="1200" b="1" i="1" dirty="0" err="1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mbdou</a:t>
            </a:r>
            <a:r>
              <a:rPr lang="ru-RU" sz="1200" b="1" i="1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_17</a:t>
            </a:r>
            <a:endParaRPr lang="ru-RU" sz="1200" dirty="0" smtClean="0">
              <a:solidFill>
                <a:srgbClr val="002060"/>
              </a:solidFill>
              <a:latin typeface="Franklin Gothic Book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Franklin Gothic Book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Franklin Gothic Book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http://karapyziki.net/wp-content/uploads/2013/08/immynit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8" y="4429124"/>
            <a:ext cx="4080000" cy="24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288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NRJ</cp:lastModifiedBy>
  <cp:revision>4</cp:revision>
  <dcterms:modified xsi:type="dcterms:W3CDTF">2015-08-31T18:14:06Z</dcterms:modified>
</cp:coreProperties>
</file>