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2" r:id="rId2"/>
    <p:sldId id="257" r:id="rId3"/>
    <p:sldId id="258" r:id="rId4"/>
    <p:sldId id="259" r:id="rId5"/>
    <p:sldId id="261" r:id="rId6"/>
    <p:sldId id="260" r:id="rId7"/>
    <p:sldId id="25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98898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2697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57775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9986769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05081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35415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11399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94642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87918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33214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39561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82688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7967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07371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63280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57408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55596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2FD2293-7C3D-4D8E-9E3E-6F8D7BDEEEC2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865FC3-D3A3-458A-BECC-21844F98C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3691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11" y="157287"/>
            <a:ext cx="8186469" cy="65491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      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325154" y="3670663"/>
            <a:ext cx="2720617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Daniil </a:t>
            </a:r>
          </a:p>
          <a:p>
            <a:r>
              <a:rPr lang="en-US" sz="40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Blagushin</a:t>
            </a:r>
            <a:r>
              <a:rPr lang="ru-RU" sz="40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,</a:t>
            </a:r>
            <a:endParaRPr lang="en-US" sz="4000" b="1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Comic Sans MS" panose="030F0702030302020204" pitchFamily="66" charset="0"/>
            </a:endParaRPr>
          </a:p>
          <a:p>
            <a:r>
              <a:rPr lang="en-US" sz="32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Form 2B</a:t>
            </a:r>
          </a:p>
          <a:p>
            <a:r>
              <a:rPr lang="en-US" sz="32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School </a:t>
            </a:r>
            <a:r>
              <a:rPr lang="ru-RU" sz="32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№</a:t>
            </a:r>
            <a:r>
              <a:rPr lang="en-US" sz="32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68</a:t>
            </a:r>
            <a:endParaRPr lang="en-US" sz="3200" b="1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Comic Sans MS" panose="030F0702030302020204" pitchFamily="66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3863794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915728" y="1816728"/>
            <a:ext cx="6459669" cy="45679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080680" y="-130639"/>
            <a:ext cx="104102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Valentine’s day is celebrated </a:t>
            </a:r>
            <a:b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</a:br>
            <a: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on the 14</a:t>
            </a:r>
            <a:r>
              <a:rPr lang="en-US" sz="5400" b="1" cap="none" spc="50" baseline="3000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th</a:t>
            </a:r>
            <a: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 of February</a:t>
            </a:r>
            <a:r>
              <a:rPr lang="ru-RU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.</a:t>
            </a:r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76457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771837" y="1280307"/>
            <a:ext cx="6165255" cy="524988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707337" y="0"/>
            <a:ext cx="829425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This is Saint Valentine</a:t>
            </a:r>
            <a:r>
              <a:rPr lang="ru-RU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.</a:t>
            </a:r>
            <a:endParaRPr lang="en-US" sz="54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Comic Sans MS" panose="030F0702030302020204" pitchFamily="66" charset="0"/>
            </a:endParaRPr>
          </a:p>
          <a:p>
            <a:pPr algn="ctr"/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06689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740433" y="1156192"/>
            <a:ext cx="8358235" cy="557215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58587" y="232862"/>
            <a:ext cx="97161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Valentine</a:t>
            </a:r>
            <a: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 </a:t>
            </a:r>
            <a:r>
              <a:rPr lang="en-US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loves all people.</a:t>
            </a:r>
            <a: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1700731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397" y="1029144"/>
            <a:ext cx="6783407" cy="582885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-166623"/>
            <a:ext cx="8689976" cy="2509213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5400" b="1" cap="none" spc="50" dirty="0">
                <a:ln w="9525" cmpd="sng">
                  <a:solidFill>
                    <a:srgbClr val="2FA3EE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rgbClr val="2FA3EE">
                      <a:alpha val="40000"/>
                    </a:srgbClr>
                  </a:glow>
                </a:effectLst>
                <a:latin typeface="Comic Sans MS" panose="030F0702030302020204" pitchFamily="66" charset="0"/>
                <a:ea typeface="+mn-ea"/>
                <a:cs typeface="+mn-cs"/>
              </a:rPr>
              <a:t>This </a:t>
            </a:r>
            <a:r>
              <a:rPr lang="en-US" sz="5400" b="1" cap="none" spc="50" dirty="0" smtClean="0">
                <a:ln w="9525" cmpd="sng">
                  <a:solidFill>
                    <a:srgbClr val="2FA3EE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rgbClr val="2FA3EE">
                      <a:alpha val="40000"/>
                    </a:srgbClr>
                  </a:glow>
                </a:effectLst>
                <a:latin typeface="Comic Sans MS" panose="030F0702030302020204" pitchFamily="66" charset="0"/>
                <a:ea typeface="+mn-ea"/>
                <a:cs typeface="+mn-cs"/>
              </a:rPr>
              <a:t>is </a:t>
            </a:r>
            <a:r>
              <a:rPr lang="en-US" sz="5400" b="1" cap="none" spc="50" dirty="0" err="1" smtClean="0">
                <a:ln w="9525" cmpd="sng">
                  <a:solidFill>
                    <a:srgbClr val="2FA3EE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rgbClr val="2FA3EE">
                      <a:alpha val="40000"/>
                    </a:srgbClr>
                  </a:glow>
                </a:effectLst>
                <a:latin typeface="Comic Sans MS" panose="030F0702030302020204" pitchFamily="66" charset="0"/>
                <a:ea typeface="+mn-ea"/>
                <a:cs typeface="+mn-cs"/>
              </a:rPr>
              <a:t>Valentinka</a:t>
            </a:r>
            <a:r>
              <a:rPr lang="en-US" sz="5400" b="1" cap="none" spc="50" dirty="0">
                <a:ln w="9525" cmpd="sng">
                  <a:solidFill>
                    <a:srgbClr val="2FA3EE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rgbClr val="2FA3EE">
                      <a:alpha val="40000"/>
                    </a:srgbClr>
                  </a:glow>
                </a:effectLst>
                <a:latin typeface="Comic Sans MS" panose="030F0702030302020204" pitchFamily="66" charset="0"/>
                <a:ea typeface="+mn-ea"/>
                <a:cs typeface="+mn-cs"/>
              </a:rPr>
              <a:t>!</a:t>
            </a:r>
            <a:br>
              <a:rPr lang="en-US" sz="5400" b="1" cap="none" spc="50" dirty="0">
                <a:ln w="9525" cmpd="sng">
                  <a:solidFill>
                    <a:srgbClr val="2FA3EE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rgbClr val="2FA3EE">
                      <a:alpha val="40000"/>
                    </a:srgbClr>
                  </a:glow>
                </a:effectLst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5400" b="1" cap="none" spc="50" dirty="0">
                <a:ln w="9525" cmpd="sng">
                  <a:solidFill>
                    <a:srgbClr val="2FA3EE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2FA3EE">
                      <a:alpha val="40000"/>
                    </a:srgbClr>
                  </a:glow>
                </a:effectLst>
                <a:ea typeface="+mn-ea"/>
                <a:cs typeface="+mn-cs"/>
              </a:rPr>
              <a:t/>
            </a:r>
            <a:br>
              <a:rPr lang="ru-RU" sz="5400" b="1" cap="none" spc="50" dirty="0">
                <a:ln w="9525" cmpd="sng">
                  <a:solidFill>
                    <a:srgbClr val="2FA3EE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2FA3EE">
                      <a:alpha val="40000"/>
                    </a:srgbClr>
                  </a:glow>
                </a:effectLst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52244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sz="20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my</a:t>
            </a:r>
            <a:r>
              <a:rPr lang="en-US" sz="2000" dirty="0" smtClean="0"/>
              <a:t> </a:t>
            </a:r>
            <a:r>
              <a:rPr lang="en-US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mother</a:t>
            </a:r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loves </a:t>
            </a:r>
            <a:r>
              <a:rPr lang="en-US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coffee</a:t>
            </a:r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  <a:endParaRPr lang="ru-RU" sz="20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my </a:t>
            </a:r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father  loves </a:t>
            </a:r>
            <a:r>
              <a:rPr lang="en-US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tea</a:t>
            </a:r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  <a:endParaRPr lang="ru-RU" sz="20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I love my teacher</a:t>
            </a:r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,</a:t>
            </a:r>
            <a:endParaRPr lang="ru-RU" sz="20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And my teacher loves me! </a:t>
            </a:r>
            <a:endParaRPr lang="ru-RU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41" y="523517"/>
            <a:ext cx="6369169" cy="35826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  <a:softEdge rad="63500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xmlns="" val="6012862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142424"/>
            <a:ext cx="8396377" cy="66051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024" y="157873"/>
            <a:ext cx="2773950" cy="18493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8935790" y="716010"/>
            <a:ext cx="24897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Т</a:t>
            </a:r>
            <a:r>
              <a:rPr lang="en-US" sz="32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hank you</a:t>
            </a:r>
            <a:r>
              <a:rPr lang="ru-RU" sz="32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!</a:t>
            </a:r>
            <a:endParaRPr lang="ru-RU" sz="3200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8881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179</TotalTime>
  <Words>54</Words>
  <Application>Microsoft Office PowerPoint</Application>
  <PresentationFormat>Произвольный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Капля</vt:lpstr>
      <vt:lpstr>                                   </vt:lpstr>
      <vt:lpstr>Слайд 2</vt:lpstr>
      <vt:lpstr>Слайд 3</vt:lpstr>
      <vt:lpstr>Слайд 4</vt:lpstr>
      <vt:lpstr>This is Valentinka!  </vt:lpstr>
      <vt:lpstr>Слайд 6</vt:lpstr>
      <vt:lpstr>Слайд 7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Vlad</cp:lastModifiedBy>
  <cp:revision>18</cp:revision>
  <dcterms:created xsi:type="dcterms:W3CDTF">2015-02-10T11:34:01Z</dcterms:created>
  <dcterms:modified xsi:type="dcterms:W3CDTF">2015-09-02T19:56:11Z</dcterms:modified>
</cp:coreProperties>
</file>