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0" r:id="rId4"/>
    <p:sldId id="261" r:id="rId5"/>
    <p:sldId id="259" r:id="rId6"/>
    <p:sldId id="266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C8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500306"/>
            <a:ext cx="8305800" cy="321471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FF00"/>
                </a:solidFill>
                <a:latin typeface="Georgia" pitchFamily="18" charset="0"/>
              </a:rPr>
              <a:t>ОПРЕДЕЛЕНИЕ</a:t>
            </a:r>
          </a:p>
          <a:p>
            <a:r>
              <a:rPr lang="ru-RU" sz="4000" b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</a:p>
          <a:p>
            <a:r>
              <a:rPr lang="ru-RU" sz="4000" b="1" dirty="0" smtClean="0">
                <a:solidFill>
                  <a:srgbClr val="FFFF00"/>
                </a:solidFill>
                <a:latin typeface="Georgia" pitchFamily="18" charset="0"/>
              </a:rPr>
              <a:t>СТОРОН СВЕТА</a:t>
            </a:r>
          </a:p>
          <a:p>
            <a:endParaRPr lang="ru-RU" sz="1200" b="1" dirty="0" smtClean="0">
              <a:solidFill>
                <a:srgbClr val="FFFF00"/>
              </a:solidFill>
              <a:latin typeface="Georgia" pitchFamily="18" charset="0"/>
            </a:endParaRPr>
          </a:p>
          <a:p>
            <a:endParaRPr lang="ru-RU" sz="1200" b="1" dirty="0" smtClean="0">
              <a:solidFill>
                <a:srgbClr val="FFFF00"/>
              </a:solidFill>
              <a:latin typeface="Georgia" pitchFamily="18" charset="0"/>
            </a:endParaRPr>
          </a:p>
          <a:p>
            <a:r>
              <a:rPr lang="ru-RU" sz="1200" b="1" dirty="0" smtClean="0">
                <a:solidFill>
                  <a:srgbClr val="FFFF00"/>
                </a:solidFill>
                <a:latin typeface="Georgia" pitchFamily="18" charset="0"/>
              </a:rPr>
              <a:t>                                                                                    Преподаватель-организатор Юрьев А. А.</a:t>
            </a:r>
            <a:endParaRPr lang="ru-RU" sz="12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57166"/>
            <a:ext cx="8305800" cy="928694"/>
          </a:xfrm>
        </p:spPr>
        <p:txBody>
          <a:bodyPr/>
          <a:lstStyle/>
          <a:p>
            <a:r>
              <a:rPr lang="ru-RU" sz="1800" b="1" dirty="0" smtClean="0">
                <a:solidFill>
                  <a:srgbClr val="FFFF00"/>
                </a:solidFill>
              </a:rPr>
              <a:t/>
            </a:r>
            <a:br>
              <a:rPr lang="ru-RU" sz="1800" b="1" dirty="0" smtClean="0">
                <a:solidFill>
                  <a:srgbClr val="FFFF00"/>
                </a:solidFill>
              </a:rPr>
            </a:br>
            <a:r>
              <a:rPr lang="ru-RU" sz="1800" b="1" dirty="0" smtClean="0">
                <a:solidFill>
                  <a:srgbClr val="FFFF00"/>
                </a:solidFill>
              </a:rPr>
              <a:t/>
            </a:r>
            <a:br>
              <a:rPr lang="ru-RU" sz="1800" b="1" dirty="0" smtClean="0">
                <a:solidFill>
                  <a:srgbClr val="FFFF00"/>
                </a:solidFill>
              </a:rPr>
            </a:br>
            <a:r>
              <a:rPr lang="ru-RU" sz="1800" b="1" dirty="0" smtClean="0">
                <a:solidFill>
                  <a:srgbClr val="FFFF00"/>
                </a:solidFill>
                <a:latin typeface="Bookman Old Style" pitchFamily="18" charset="0"/>
              </a:rPr>
              <a:t>Объединённый районный учебный пункт допризывной подготовки</a:t>
            </a:r>
            <a:br>
              <a:rPr lang="ru-RU" sz="1800" b="1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1600" b="1" dirty="0" smtClean="0">
                <a:solidFill>
                  <a:srgbClr val="FFFF00"/>
                </a:solidFill>
                <a:latin typeface="Bookman Old Style" pitchFamily="18" charset="0"/>
              </a:rPr>
              <a:t> при ГБОУ школа № </a:t>
            </a:r>
            <a:r>
              <a:rPr lang="ru-RU" sz="1600" b="1" dirty="0" smtClean="0">
                <a:solidFill>
                  <a:srgbClr val="FFFF00"/>
                </a:solidFill>
                <a:latin typeface="Bookman Old Style" pitchFamily="18" charset="0"/>
              </a:rPr>
              <a:t>102 Выборгского </a:t>
            </a:r>
            <a:r>
              <a:rPr lang="ru-RU" sz="1600" b="1" dirty="0" smtClean="0">
                <a:solidFill>
                  <a:srgbClr val="FFFF00"/>
                </a:solidFill>
                <a:latin typeface="Bookman Old Style" pitchFamily="18" charset="0"/>
              </a:rPr>
              <a:t>района СПб</a:t>
            </a:r>
            <a:endParaRPr lang="ru-RU" sz="16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57364"/>
            <a:ext cx="8229600" cy="4238636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В северном полушарии места восхода и захода солнца по временам года следующие:</a:t>
            </a:r>
          </a:p>
          <a:p>
            <a:pPr>
              <a:buNone/>
            </a:pPr>
            <a:endParaRPr lang="ru-RU" sz="14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Зимой – восход на юго-востоке, заход на юго-западе;</a:t>
            </a:r>
          </a:p>
          <a:p>
            <a:pPr>
              <a:buNone/>
            </a:pPr>
            <a:endParaRPr lang="ru-RU" sz="14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Летом – восход на северо-востоке, заход на северо-западе;</a:t>
            </a:r>
          </a:p>
          <a:p>
            <a:pPr>
              <a:buNone/>
            </a:pPr>
            <a:endParaRPr lang="ru-RU" sz="1400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Весной и осенью - восход на востоке, заход на западе.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63352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Ориентирование визуально по СОЛНЦУ</a:t>
            </a:r>
            <a:br>
              <a:rPr lang="ru-RU" sz="3200" b="1" dirty="0" smtClean="0">
                <a:solidFill>
                  <a:srgbClr val="FFFF00"/>
                </a:solidFill>
              </a:rPr>
            </a:b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04898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Ориентирование  по СОЛНЦУ и ТЕНИ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1026" name="Picture 2" descr="F:\на урок\ориентирование по солнцу и тени-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85926"/>
            <a:ext cx="3472276" cy="4214842"/>
          </a:xfrm>
          <a:prstGeom prst="rect">
            <a:avLst/>
          </a:prstGeom>
          <a:noFill/>
        </p:spPr>
      </p:pic>
      <p:pic>
        <p:nvPicPr>
          <p:cNvPr id="1027" name="Picture 3" descr="F:\на урок\ориентирование по солнцу и тен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785926"/>
            <a:ext cx="2978516" cy="4293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58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Ориентирование  по СОЛНЦУ и ЧАСАМ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245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</a:t>
            </a:r>
            <a:endParaRPr lang="ru-RU" dirty="0"/>
          </a:p>
        </p:txBody>
      </p:sp>
      <p:sp>
        <p:nvSpPr>
          <p:cNvPr id="10" name="Содержимое 7"/>
          <p:cNvSpPr txBox="1">
            <a:spLocks/>
          </p:cNvSpPr>
          <p:nvPr/>
        </p:nvSpPr>
        <p:spPr>
          <a:xfrm>
            <a:off x="457200" y="5786454"/>
            <a:ext cx="8229600" cy="7143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8728" y="5572140"/>
            <a:ext cx="18573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ECFC8E"/>
                </a:solidFill>
              </a:rPr>
              <a:t>До полудня</a:t>
            </a:r>
            <a:r>
              <a:rPr lang="ru-RU" sz="2000" dirty="0" smtClean="0">
                <a:solidFill>
                  <a:prstClr val="white"/>
                </a:solidFill>
              </a:rPr>
              <a:t> </a:t>
            </a:r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643570" y="5572140"/>
            <a:ext cx="22145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ECFC8E"/>
                </a:solidFill>
              </a:rPr>
              <a:t>После полудня</a:t>
            </a:r>
            <a:endParaRPr lang="ru-RU" sz="2000" dirty="0"/>
          </a:p>
        </p:txBody>
      </p:sp>
      <p:pic>
        <p:nvPicPr>
          <p:cNvPr id="2051" name="Picture 3" descr="F:\на урок\Копия ориентирование при помощи часов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00174"/>
            <a:ext cx="3214711" cy="3829546"/>
          </a:xfrm>
          <a:prstGeom prst="rect">
            <a:avLst/>
          </a:prstGeom>
          <a:noFill/>
        </p:spPr>
      </p:pic>
      <p:pic>
        <p:nvPicPr>
          <p:cNvPr id="2052" name="Picture 4" descr="F:\на урок\Копия Копия ориентирование при помощи часов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500174"/>
            <a:ext cx="3470042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Ориентирование  по ПОЛЯРНОЙ звезде</a:t>
            </a:r>
            <a:endParaRPr lang="ru-RU" sz="2800" dirty="0"/>
          </a:p>
        </p:txBody>
      </p:sp>
      <p:pic>
        <p:nvPicPr>
          <p:cNvPr id="3075" name="Picture 3" descr="F:\на урок\ориентирование при помощи звёзд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00108"/>
            <a:ext cx="8043565" cy="5295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6202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Ориентирование  по ПОЛЯРНОЙ звезде</a:t>
            </a:r>
            <a:br>
              <a:rPr lang="ru-RU" sz="2800" b="1" dirty="0" smtClean="0">
                <a:solidFill>
                  <a:srgbClr val="FFFF00"/>
                </a:solidFill>
              </a:rPr>
            </a:br>
            <a:r>
              <a:rPr lang="ru-RU" sz="2800" b="1" dirty="0" smtClean="0">
                <a:solidFill>
                  <a:srgbClr val="FFFF00"/>
                </a:solidFill>
              </a:rPr>
              <a:t>и созвездию КАССИОПЕЯ</a:t>
            </a:r>
            <a:endParaRPr lang="ru-RU" sz="2800" dirty="0"/>
          </a:p>
        </p:txBody>
      </p:sp>
      <p:pic>
        <p:nvPicPr>
          <p:cNvPr id="1026" name="Picture 2" descr="C:\Documents and Settings\Администратор\Рабочий стол\Новая папка\122226687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214422"/>
            <a:ext cx="5514528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Ориентирование  по ЛУНЕ</a:t>
            </a:r>
            <a:endParaRPr lang="ru-RU" sz="2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42976" y="2786058"/>
          <a:ext cx="6572297" cy="2238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3962"/>
                <a:gridCol w="1422956"/>
                <a:gridCol w="1698459"/>
                <a:gridCol w="1476920"/>
              </a:tblGrid>
              <a:tr h="5327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Первая четверть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Полнолуние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Последняя четверть</a:t>
                      </a:r>
                      <a:endParaRPr lang="ru-RU" dirty="0"/>
                    </a:p>
                  </a:txBody>
                  <a:tcPr/>
                </a:tc>
              </a:tr>
              <a:tr h="5327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Восток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 часов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час</a:t>
                      </a:r>
                      <a:endParaRPr lang="ru-RU" dirty="0"/>
                    </a:p>
                  </a:txBody>
                  <a:tcPr/>
                </a:tc>
              </a:tr>
              <a:tr h="5327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Юг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 часов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час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 часов</a:t>
                      </a:r>
                      <a:endParaRPr lang="ru-RU" dirty="0"/>
                    </a:p>
                  </a:txBody>
                  <a:tcPr/>
                </a:tc>
              </a:tr>
              <a:tr h="5327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Запад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 час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7 часов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5" name="Picture 5" descr="F:\на урок\Копия Копия Moon_phas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214422"/>
            <a:ext cx="1490663" cy="1471613"/>
          </a:xfrm>
          <a:prstGeom prst="rect">
            <a:avLst/>
          </a:prstGeom>
          <a:noFill/>
        </p:spPr>
      </p:pic>
      <p:pic>
        <p:nvPicPr>
          <p:cNvPr id="5126" name="Picture 6" descr="F:\на урок\Копия Копия Moon_phas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1214422"/>
            <a:ext cx="1143000" cy="1471613"/>
          </a:xfrm>
          <a:prstGeom prst="rect">
            <a:avLst/>
          </a:prstGeom>
          <a:noFill/>
        </p:spPr>
      </p:pic>
      <p:pic>
        <p:nvPicPr>
          <p:cNvPr id="5127" name="Picture 7" descr="F:\на урок\Копия Копия Moon_phas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1214422"/>
            <a:ext cx="1074737" cy="146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Ориентирование  по МЕСТНЫМ ПРИЗНАКАМ</a:t>
            </a:r>
            <a:endParaRPr lang="ru-RU" sz="28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6733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099" name="Picture 3" descr="F:\на урок\ориентирование по МП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7816262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235745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ВОТ   И   ВСЁ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190</TotalTime>
  <Words>117</Words>
  <PresentationFormat>Экран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  Объединённый районный учебный пункт допризывной подготовки  при ГБОУ школа № 102 Выборгского района СПб</vt:lpstr>
      <vt:lpstr>Ориентирование визуально по СОЛНЦУ </vt:lpstr>
      <vt:lpstr>Ориентирование  по СОЛНЦУ и ТЕНИ</vt:lpstr>
      <vt:lpstr>Ориентирование  по СОЛНЦУ и ЧАСАМ</vt:lpstr>
      <vt:lpstr>Ориентирование  по ПОЛЯРНОЙ звезде</vt:lpstr>
      <vt:lpstr>Ориентирование  по ПОЛЯРНОЙ звезде и созвездию КАССИОПЕЯ</vt:lpstr>
      <vt:lpstr>Ориентирование  по ЛУНЕ</vt:lpstr>
      <vt:lpstr>Ориентирование  по МЕСТНЫМ ПРИЗНАКАМ</vt:lpstr>
      <vt:lpstr>ВОТ   И   ВСЁ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Объединённый районный пункт допризывной подготовки</dc:title>
  <cp:lastModifiedBy>Вячеслав</cp:lastModifiedBy>
  <cp:revision>25</cp:revision>
  <dcterms:modified xsi:type="dcterms:W3CDTF">2015-09-02T06:34:12Z</dcterms:modified>
</cp:coreProperties>
</file>