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70" r:id="rId11"/>
    <p:sldId id="277" r:id="rId12"/>
    <p:sldId id="279" r:id="rId13"/>
    <p:sldId id="271" r:id="rId14"/>
    <p:sldId id="272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8 "а"</c:v>
                </c:pt>
                <c:pt idx="1">
                  <c:v>8 "б"</c:v>
                </c:pt>
                <c:pt idx="2">
                  <c:v>8"г"</c:v>
                </c:pt>
                <c:pt idx="3">
                  <c:v>8"е"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0.26</c:v>
                </c:pt>
                <c:pt idx="1">
                  <c:v>0.18000000000000013</c:v>
                </c:pt>
                <c:pt idx="2">
                  <c:v>0.32000000000000034</c:v>
                </c:pt>
                <c:pt idx="3">
                  <c:v>0.24000000000000013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1470025"/>
          </a:xfrm>
        </p:spPr>
        <p:txBody>
          <a:bodyPr/>
          <a:lstStyle/>
          <a:p>
            <a:r>
              <a:rPr lang="ru-RU" dirty="0" smtClean="0"/>
              <a:t>«Культура питания и диета»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3286124"/>
            <a:ext cx="4705326" cy="20717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Выполнила: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Беликова Валерия 8«г» класса</a:t>
            </a:r>
          </a:p>
          <a:p>
            <a:r>
              <a:rPr lang="ru-RU" dirty="0" smtClean="0"/>
              <a:t>МОУ «СОШ» №77                                                         Руководитель   Ильина Ирина Викторовна — Учитель Биологии</a:t>
            </a:r>
          </a:p>
          <a:p>
            <a:endParaRPr lang="ru-RU" dirty="0"/>
          </a:p>
        </p:txBody>
      </p:sp>
      <p:pic>
        <p:nvPicPr>
          <p:cNvPr id="4" name="Рисунок 3" descr="Деву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8934"/>
            <a:ext cx="3594678" cy="392906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Рациональная диета.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Дневное меню диеты при похудании для девушки -подростка .</a:t>
            </a:r>
            <a:endParaRPr lang="ru-RU" dirty="0" smtClean="0"/>
          </a:p>
          <a:p>
            <a:r>
              <a:rPr lang="ru-RU" dirty="0" smtClean="0"/>
              <a:t> 8-9 час. Ветчина или мясной сыр; каша гречневая с молоком; сырники; масло, хлеб, чай.</a:t>
            </a:r>
          </a:p>
          <a:p>
            <a:r>
              <a:rPr lang="ru-RU" dirty="0" smtClean="0"/>
              <a:t>12-13 час. Мясо жаренное с картофелем; яичница; салат со сметаной; бисквит из сухого гематогена; фруктово-ягодный сок, хлеб.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16-17 час. Рубленая сельдь или икра паюсная с оливковым или растительном маслом; борщ на отварном бульоне со сметаной; отварная курица с рисовой кашей и сметанным соусом; компот из свежих или консервированных фруктов; салат.</a:t>
            </a:r>
          </a:p>
          <a:p>
            <a:r>
              <a:rPr lang="ru-RU" dirty="0" smtClean="0"/>
              <a:t>19-20 час. Запеканка гречневая с творогом; рыба жаренная с картофелем; отвар шиповника с ягодным соком(стакан).</a:t>
            </a:r>
          </a:p>
          <a:p>
            <a:r>
              <a:rPr lang="ru-RU" dirty="0" smtClean="0"/>
              <a:t>За час до сна. Стакан сока или простокваши, или молока с пирожным.</a:t>
            </a:r>
          </a:p>
          <a:p>
            <a:endParaRPr lang="ru-RU" dirty="0"/>
          </a:p>
        </p:txBody>
      </p:sp>
      <p:pic>
        <p:nvPicPr>
          <p:cNvPr id="5" name="Рисунок 4" descr="Чубр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38948"/>
            <a:ext cx="2071670" cy="27190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Мною было проведено анкетирование «Как вы относитесь к диетам?»  среди девочек восьмых классов.  Объектом анкетирования я взяла девочек 8 «а»-12человек,8 «б»-8человек, 8 «г»-15человек,и 8 «е»- 12человек. Всего участвовало 47 человек. Результаты были обработаны, на основание их составлены диаграммы.</a:t>
            </a:r>
          </a:p>
          <a:p>
            <a:endParaRPr lang="ru-RU" dirty="0"/>
          </a:p>
        </p:txBody>
      </p:sp>
      <p:pic>
        <p:nvPicPr>
          <p:cNvPr id="5" name="Рисунок 4" descr="127211-600x450-Vegetarian-Sal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4607727"/>
            <a:ext cx="3000364" cy="225027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анкетирование.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1)Что такое диета?</a:t>
            </a:r>
          </a:p>
          <a:p>
            <a:r>
              <a:rPr lang="ru-RU" dirty="0" smtClean="0"/>
              <a:t>         2) Как вы относитесь к диетам?</a:t>
            </a:r>
          </a:p>
          <a:p>
            <a:r>
              <a:rPr lang="ru-RU" dirty="0" smtClean="0"/>
              <a:t>         3) Считаете ли вы, что диеты вредны для здоровья человека?</a:t>
            </a:r>
          </a:p>
          <a:p>
            <a:r>
              <a:rPr lang="ru-RU" dirty="0" smtClean="0"/>
              <a:t>         4)Придерживаетесь ли вы диет?</a:t>
            </a:r>
          </a:p>
          <a:p>
            <a:r>
              <a:rPr lang="ru-RU" dirty="0" smtClean="0"/>
              <a:t>          5)Как вы думаете, есть ли вред от принятия чая «Турбослим» для        похудения?</a:t>
            </a:r>
          </a:p>
          <a:p>
            <a:r>
              <a:rPr lang="ru-RU" dirty="0" smtClean="0"/>
              <a:t>   6) Можете ли вы порекомендовать диеты для подростков?</a:t>
            </a:r>
          </a:p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 smtClean="0"/>
              <a:t>Подводя итоги вышесказанному, хотелось бы обратить внимание на то, что уже мыслители прошлого связывали умеренность в еде не только со здоровьем человека, но и с его нравственным состоянием. Ученые утверждают, что в основе большинства болезней современного человека лежит неправильное питание. А закладывается привычка к нему в семье. Знание принципов рационального питания и четкое следование им на практике обеспечат всем членам семьи крепкое здоровье и бодрость духа, возможность жить полноценной, интересной жизнью.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800" dirty="0" smtClean="0"/>
              <a:t>Если у человека в течении многих лет вырабатывались определенные привычки в питании, он не сможет долго выдержать ни одну диету. Поэтому так важно для вас сформировать правильное отношение к еде, придерживаться правил рационального питания. Тогда у вас скорее всего не будет оснований ограничивать себя в питании для снижения веса. А уж если такое случится - диета не покажется вам совершенно невыносимой.</a:t>
            </a:r>
          </a:p>
          <a:p>
            <a:r>
              <a:rPr lang="ru-RU" sz="2800" dirty="0" smtClean="0"/>
              <a:t>  </a:t>
            </a:r>
            <a:r>
              <a:rPr lang="ru-RU" sz="2800" b="1" dirty="0" smtClean="0"/>
              <a:t>Не устраивайте голодных диет, не посоветовавшись с врачом! Не употребляйте лекарств для похудения!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5" name="Рисунок 4" descr="20060919203403_7_1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4924425"/>
            <a:ext cx="2381250" cy="19335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1.«Экология человека»</a:t>
            </a:r>
          </a:p>
          <a:p>
            <a:r>
              <a:rPr lang="ru-RU" dirty="0" smtClean="0"/>
              <a:t> М.З.Федорова</a:t>
            </a:r>
          </a:p>
          <a:p>
            <a:r>
              <a:rPr lang="ru-RU" dirty="0" smtClean="0"/>
              <a:t>В.С. Кучменко</a:t>
            </a:r>
          </a:p>
          <a:p>
            <a:r>
              <a:rPr lang="ru-RU" dirty="0" smtClean="0"/>
              <a:t>Г.А.Воронина</a:t>
            </a:r>
          </a:p>
          <a:p>
            <a:r>
              <a:rPr lang="ru-RU" dirty="0" smtClean="0"/>
              <a:t>М.Издательский цент «Вентана - Граф» 2007г.</a:t>
            </a:r>
          </a:p>
          <a:p>
            <a:r>
              <a:rPr lang="ru-RU" dirty="0" smtClean="0"/>
              <a:t>2. «Разговор о правильном питании» </a:t>
            </a:r>
          </a:p>
          <a:p>
            <a:r>
              <a:rPr lang="ru-RU" dirty="0" smtClean="0"/>
              <a:t>М.М.Безруких, Т.А. Филипова, А.Г.т Макеева</a:t>
            </a:r>
          </a:p>
          <a:p>
            <a:r>
              <a:rPr lang="ru-RU" dirty="0" smtClean="0"/>
              <a:t>Москва ОЛМА медиа групп </a:t>
            </a:r>
          </a:p>
          <a:p>
            <a:r>
              <a:rPr lang="ru-RU" dirty="0" smtClean="0"/>
              <a:t>3.В. А. Кудашева «Чудесная диета или как стать стройным»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Москва «Просвещение»1991г.</a:t>
            </a:r>
          </a:p>
          <a:p>
            <a:r>
              <a:rPr lang="ru-RU" dirty="0" smtClean="0"/>
              <a:t>4.Основы медицин – их знаний и здорового образа жизни»</a:t>
            </a:r>
          </a:p>
          <a:p>
            <a:r>
              <a:rPr lang="ru-RU" dirty="0" smtClean="0"/>
              <a:t>А.Т Смирнов.</a:t>
            </a:r>
          </a:p>
          <a:p>
            <a:r>
              <a:rPr lang="ru-RU" dirty="0" smtClean="0"/>
              <a:t>Б.И. Мишин</a:t>
            </a:r>
          </a:p>
          <a:p>
            <a:r>
              <a:rPr lang="ru-RU" dirty="0" smtClean="0"/>
              <a:t>П.В. Ижевский</a:t>
            </a:r>
          </a:p>
          <a:p>
            <a:r>
              <a:rPr lang="ru-RU" dirty="0" smtClean="0"/>
              <a:t>Москва «Просвещение» 2005г.</a:t>
            </a:r>
          </a:p>
          <a:p>
            <a:r>
              <a:rPr lang="ru-RU" dirty="0" smtClean="0"/>
              <a:t>5.Книга о вкусной и здоровой пище</a:t>
            </a:r>
          </a:p>
          <a:p>
            <a:r>
              <a:rPr lang="ru-RU" dirty="0" smtClean="0"/>
              <a:t>И.К Сиволап</a:t>
            </a:r>
          </a:p>
          <a:p>
            <a:r>
              <a:rPr lang="ru-RU" dirty="0" smtClean="0"/>
              <a:t>Пищепромиздат Москва 1994г.</a:t>
            </a:r>
          </a:p>
          <a:p>
            <a:r>
              <a:rPr lang="ru-RU" dirty="0" smtClean="0"/>
              <a:t>6. Справочник медицинской сестры по уходу </a:t>
            </a:r>
          </a:p>
          <a:p>
            <a:r>
              <a:rPr lang="ru-RU" dirty="0" smtClean="0"/>
              <a:t>В. В. Кованов.</a:t>
            </a:r>
          </a:p>
          <a:p>
            <a:r>
              <a:rPr lang="ru-RU" dirty="0" smtClean="0"/>
              <a:t>Издательство «Медицина» Москва 1992г.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4" descr="рацон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57298"/>
            <a:ext cx="7875725" cy="55007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829180" cy="5143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Задумываемся ли мы о том, правильно ли питаемся? Наверняка, приходится делать это, причем с возрастом все чаще и чаще. Кто-то задается таким вопросом осознанно, а кого-то побуждают к таким размышлениям вдруг начавшиеся желудочные колики или расстроившееся пищеварение. Как бы то ни было, в определенном возрасте каждый приходит к простой мысли - хочешь прожить долгую жизнь, питайся правильно. Не хочешь - ешь когда придется и что под руку попадет.</a:t>
            </a:r>
          </a:p>
          <a:p>
            <a:r>
              <a:rPr lang="ru-RU" dirty="0" smtClean="0"/>
              <a:t>Разумеется, для большинства людей первое куда привлекательнее, чем второе. Но сразу же возникает вопрос: а что такое правильное питание?</a:t>
            </a:r>
          </a:p>
          <a:p>
            <a:endParaRPr lang="ru-RU" dirty="0"/>
          </a:p>
        </p:txBody>
      </p:sp>
      <p:pic>
        <p:nvPicPr>
          <p:cNvPr id="7" name="Содержимое 6" descr="рацион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08362" y="1214422"/>
            <a:ext cx="3935637" cy="564357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2428892" cy="571504"/>
          </a:xfrm>
        </p:spPr>
        <p:txBody>
          <a:bodyPr/>
          <a:lstStyle/>
          <a:p>
            <a:r>
              <a:rPr lang="ru-RU" dirty="0" smtClean="0"/>
              <a:t>Правила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714356"/>
            <a:ext cx="5715040" cy="58579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 хотя тема эта весьма обширна, можно выделить, как нам представляется, основополагающие принципы, соблюдение которых позволяет говорить о правильном питании.</a:t>
            </a:r>
          </a:p>
          <a:p>
            <a:r>
              <a:rPr lang="ru-RU" sz="1800" b="1" dirty="0" smtClean="0"/>
              <a:t>Первое:</a:t>
            </a:r>
            <a:r>
              <a:rPr lang="ru-RU" sz="1800" dirty="0" smtClean="0"/>
              <a:t> старайтесь соблюдать традиции своей национальной кухни.</a:t>
            </a:r>
          </a:p>
          <a:p>
            <a:r>
              <a:rPr lang="ru-RU" sz="1800" b="1" dirty="0" smtClean="0"/>
              <a:t>Второе:</a:t>
            </a:r>
            <a:r>
              <a:rPr lang="ru-RU" sz="1800" dirty="0" smtClean="0"/>
              <a:t> придерживайтесь необходимости завтракать, обедать и ужинать.</a:t>
            </a:r>
          </a:p>
          <a:p>
            <a:r>
              <a:rPr lang="ru-RU" sz="1800" b="1" dirty="0" smtClean="0"/>
              <a:t>Третье: </a:t>
            </a:r>
            <a:r>
              <a:rPr lang="ru-RU" sz="1800" dirty="0" smtClean="0"/>
              <a:t>знайте меру в еде и поднимайтесь из-за стола с легким чувством голода.</a:t>
            </a:r>
          </a:p>
          <a:p>
            <a:r>
              <a:rPr lang="ru-RU" sz="1800" b="1" dirty="0" smtClean="0"/>
              <a:t>Четвертое:</a:t>
            </a:r>
            <a:r>
              <a:rPr lang="ru-RU" sz="1800" dirty="0" smtClean="0"/>
              <a:t> из двух больших желаний - спать и есть - всегда выбирайте первое. Отдохните немного и только потом принимайтесь за еду. Когда организм переутомился и хочет спать, то устали не только мозг и мышцы, но и желудок.</a:t>
            </a:r>
          </a:p>
          <a:p>
            <a:r>
              <a:rPr lang="ru-RU" sz="1800" b="1" dirty="0" smtClean="0"/>
              <a:t>Пятое:</a:t>
            </a:r>
            <a:r>
              <a:rPr lang="ru-RU" sz="1800" dirty="0" smtClean="0"/>
              <a:t> пища должна быть свежей.</a:t>
            </a:r>
          </a:p>
          <a:p>
            <a:r>
              <a:rPr lang="ru-RU" sz="1800" b="1" dirty="0" smtClean="0"/>
              <a:t>Шестое:</a:t>
            </a:r>
            <a:r>
              <a:rPr lang="ru-RU" sz="1800" dirty="0" smtClean="0"/>
              <a:t> пейте - но не спеша!</a:t>
            </a:r>
          </a:p>
          <a:p>
            <a:r>
              <a:rPr lang="ru-RU" sz="1800" b="1" dirty="0" smtClean="0"/>
              <a:t>Седьмое:</a:t>
            </a:r>
            <a:r>
              <a:rPr lang="ru-RU" sz="1800" dirty="0" smtClean="0"/>
              <a:t> не питайтесь тем, что не рекомендует врач, которому вы доверяете.</a:t>
            </a:r>
          </a:p>
          <a:p>
            <a:endParaRPr lang="ru-RU" dirty="0"/>
          </a:p>
        </p:txBody>
      </p:sp>
      <p:pic>
        <p:nvPicPr>
          <p:cNvPr id="5" name="Содержимое 4" descr="Девоч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72198" y="-1"/>
            <a:ext cx="3071802" cy="375444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3050"/>
            <a:ext cx="3036917" cy="6556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Рациональное питание.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28736"/>
            <a:ext cx="4257676" cy="4697427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Рациональное питание</a:t>
            </a:r>
            <a:r>
              <a:rPr lang="ru-RU" sz="2800" dirty="0" smtClean="0"/>
              <a:t> предполагает регулярный прием пищи, лучше питаться через равные промежутки времени, чем, скажем, кушать очень плотно раз в сутки, а остальное время голодать. </a:t>
            </a:r>
          </a:p>
          <a:p>
            <a:r>
              <a:rPr lang="ru-RU" sz="2800" dirty="0" smtClean="0"/>
              <a:t>Самый оптимальный вариант — это5-6-разовое питание. </a:t>
            </a:r>
            <a:endParaRPr lang="ru-RU" sz="2800" dirty="0"/>
          </a:p>
        </p:txBody>
      </p:sp>
      <p:pic>
        <p:nvPicPr>
          <p:cNvPr id="5" name="Содержимое 4" descr="Рацион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83963" y="0"/>
            <a:ext cx="4784469" cy="45720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273050"/>
            <a:ext cx="2214578" cy="65562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Питание</a:t>
            </a:r>
            <a:r>
              <a:rPr lang="ru-RU" dirty="0" smtClean="0"/>
              <a:t> школьников.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Детскому организму необходимо сбалансированное питание. В рационе питания школьников количество животных белков должно составлять не менее50%.</a:t>
            </a:r>
          </a:p>
          <a:p>
            <a:r>
              <a:rPr lang="ru-RU" sz="2000" dirty="0" smtClean="0"/>
              <a:t> Детям необходимы полноценные жиры – сливочное, растительное масла. Сливочное масло богато жирорастворимыми витаминами </a:t>
            </a:r>
            <a:r>
              <a:rPr lang="en-US" sz="2000" dirty="0" smtClean="0"/>
              <a:t>D</a:t>
            </a:r>
            <a:r>
              <a:rPr lang="ru-RU" sz="2000" dirty="0" smtClean="0"/>
              <a:t>, </a:t>
            </a:r>
            <a:r>
              <a:rPr lang="en-US" sz="2000" dirty="0" smtClean="0"/>
              <a:t>E</a:t>
            </a:r>
            <a:r>
              <a:rPr lang="ru-RU" sz="2000" dirty="0" smtClean="0"/>
              <a:t>, </a:t>
            </a:r>
            <a:r>
              <a:rPr lang="en-US" sz="2000" dirty="0" smtClean="0"/>
              <a:t>K</a:t>
            </a:r>
            <a:r>
              <a:rPr lang="ru-RU" sz="2000" dirty="0" smtClean="0"/>
              <a:t>, </a:t>
            </a:r>
            <a:r>
              <a:rPr lang="en-US" sz="2000" dirty="0" smtClean="0"/>
              <a:t>A</a:t>
            </a:r>
            <a:r>
              <a:rPr lang="ru-RU" sz="2000" dirty="0" smtClean="0"/>
              <a:t>.</a:t>
            </a:r>
          </a:p>
        </p:txBody>
      </p:sp>
      <p:pic>
        <p:nvPicPr>
          <p:cNvPr id="5" name="Содержимое 4" descr="школьник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048" y="-1"/>
            <a:ext cx="5214951" cy="521495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Биологически активные добавки. (БАД)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Все БАДы делят на три группы:</a:t>
            </a:r>
          </a:p>
          <a:p>
            <a:r>
              <a:rPr lang="ru-RU" sz="2400" dirty="0" smtClean="0"/>
              <a:t> 1.нутрицефтики (содержат питательные вещества, не превышающие суточную потребность организма)</a:t>
            </a:r>
          </a:p>
          <a:p>
            <a:endParaRPr lang="ru-RU" dirty="0"/>
          </a:p>
        </p:txBody>
      </p:sp>
      <p:pic>
        <p:nvPicPr>
          <p:cNvPr id="7" name="Содержимое 6" descr="Быды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47919" y="3071810"/>
            <a:ext cx="6310361" cy="378619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85728"/>
            <a:ext cx="2543163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071546"/>
            <a:ext cx="3036917" cy="4929221"/>
          </a:xfrm>
        </p:spPr>
        <p:txBody>
          <a:bodyPr/>
          <a:lstStyle/>
          <a:p>
            <a:r>
              <a:rPr lang="ru-RU" sz="1800" dirty="0" smtClean="0"/>
              <a:t>2.Парафармасефтики (содержит полезные вещества в терапевтических дозах)</a:t>
            </a:r>
            <a:endParaRPr lang="ru-RU" dirty="0" smtClean="0"/>
          </a:p>
          <a:p>
            <a:endParaRPr lang="ru-RU" dirty="0" smtClean="0"/>
          </a:p>
          <a:p>
            <a:r>
              <a:rPr lang="ru-RU" sz="1800" dirty="0" smtClean="0"/>
              <a:t>3. Пищевые добавки, которые вводят в состав пищевых продуктов для обобщение или улучшение их свойств (ароматизаторы , красители и т.д.)</a:t>
            </a:r>
            <a:endParaRPr lang="ru-RU" sz="1800" dirty="0"/>
          </a:p>
        </p:txBody>
      </p:sp>
      <p:pic>
        <p:nvPicPr>
          <p:cNvPr id="5" name="Содержимое 4" descr="Быды3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66606" y="0"/>
            <a:ext cx="2877394" cy="3452874"/>
          </a:xfrm>
        </p:spPr>
      </p:pic>
      <p:pic>
        <p:nvPicPr>
          <p:cNvPr id="6" name="Рисунок 5" descr="торт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4397"/>
            <a:ext cx="3361319" cy="2133603"/>
          </a:xfrm>
          <a:prstGeom prst="rect">
            <a:avLst/>
          </a:prstGeom>
        </p:spPr>
      </p:pic>
      <p:pic>
        <p:nvPicPr>
          <p:cNvPr id="7" name="Рисунок 6" descr="Торт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861980"/>
            <a:ext cx="3786183" cy="246642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36917" cy="714380"/>
          </a:xfrm>
        </p:spPr>
        <p:txBody>
          <a:bodyPr/>
          <a:lstStyle/>
          <a:p>
            <a:r>
              <a:rPr lang="ru-RU" dirty="0" smtClean="0"/>
              <a:t>Лечебное голодание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О лечении голоданием много пишут и говорят. И это действительно спорный вопрос. Голодание, особенно длительное, — это стресс для организма. Одни перенесут его хорошо, организм очистится и мобилизует все силы. Другие могут изрядно ослабеть и подорвать защитные функции своего организма. Разумнее практиковать голодание 1 раз в неделю, многим достаточно 1—2 таких дней в месяц.</a:t>
            </a:r>
          </a:p>
          <a:p>
            <a:endParaRPr lang="ru-RU" dirty="0"/>
          </a:p>
        </p:txBody>
      </p:sp>
      <p:pic>
        <p:nvPicPr>
          <p:cNvPr id="7" name="Содержимое 6" descr="Голодание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41389" y="1857364"/>
            <a:ext cx="5602611" cy="37147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614602" cy="727058"/>
          </a:xfrm>
        </p:spPr>
        <p:txBody>
          <a:bodyPr/>
          <a:lstStyle/>
          <a:p>
            <a:r>
              <a:rPr lang="ru-RU" dirty="0" smtClean="0"/>
              <a:t> Диета.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00108"/>
            <a:ext cx="3328982" cy="557216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В настоящее время существует множество диет. Под диетой понимают режим питания, включающий количество , состав и регулярность приема пищи. Приверженцы сыроедения считают, что с необработанной пищей в организм поступает больше витаминов. Противники возражают, что сырая пища увеличивает нагрузку на организм, резервы его исчерпываются и появляются признаки раннего старения. Врачи рекомендуют употреблять овощи, орехи, фрукты, некоторые зерновые культуры, так как в сочетании с другими продуктами они полезней для организма. Настоящие вегетарианцы  полностью отказываются от пищи животного происхождения. </a:t>
            </a:r>
            <a:endParaRPr lang="ru-RU" sz="1600" dirty="0"/>
          </a:p>
        </p:txBody>
      </p:sp>
      <p:pic>
        <p:nvPicPr>
          <p:cNvPr id="5" name="Содержимое 4" descr="ПРог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86182" y="2977062"/>
            <a:ext cx="5357818" cy="38809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498</TotalTime>
  <Words>1094</Words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«Культура питания и диета»</vt:lpstr>
      <vt:lpstr>Культура питания</vt:lpstr>
      <vt:lpstr>Правила </vt:lpstr>
      <vt:lpstr> Рациональное питание.</vt:lpstr>
      <vt:lpstr>Питание школьников.</vt:lpstr>
      <vt:lpstr>Биологически активные добавки. (БАД) </vt:lpstr>
      <vt:lpstr>БАДы</vt:lpstr>
      <vt:lpstr>Лечебное голодание</vt:lpstr>
      <vt:lpstr> Диета.</vt:lpstr>
      <vt:lpstr>Рациональная диета. </vt:lpstr>
      <vt:lpstr>Анкетирование</vt:lpstr>
      <vt:lpstr>Вопросы анкетирование.</vt:lpstr>
      <vt:lpstr>Заключение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«Культура питания и диета»</dc:title>
  <cp:lastModifiedBy>Уметчикова НВ</cp:lastModifiedBy>
  <cp:revision>42</cp:revision>
  <dcterms:modified xsi:type="dcterms:W3CDTF">2005-12-31T21:36:13Z</dcterms:modified>
</cp:coreProperties>
</file>