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8" r:id="rId4"/>
    <p:sldId id="257" r:id="rId5"/>
    <p:sldId id="259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8F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B1%D0%B5%D1%80%D0%B5%D0%B7%D0%B0%20%D0%BE%D0%B1%D1%8B%D0%BA%D0%BD%D0%BE%D0%B2%D0%B5%D0%BD%D0%BD%D0%B0%D1%8F&amp;noreask=1&amp;pos=20&amp;lr=57&amp;rpt=simage&amp;uinfo=ww-1349-wh-673-fw-1124-fh-467-pd-1&amp;img_url=http://www.myjulia.ru/data/cache/2011/06/18/798347_1920nothumb500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75048" y="260648"/>
            <a:ext cx="8568952" cy="208823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2C8F15"/>
                </a:solidFill>
              </a:rPr>
              <a:t>Породы деревьев произрастающих на </a:t>
            </a:r>
            <a:r>
              <a:rPr lang="ru-RU" sz="4000" b="1" dirty="0" err="1" smtClean="0">
                <a:solidFill>
                  <a:srgbClr val="2C8F15"/>
                </a:solidFill>
              </a:rPr>
              <a:t>Шаимской</a:t>
            </a:r>
            <a:r>
              <a:rPr lang="ru-RU" sz="4000" b="1" dirty="0" smtClean="0">
                <a:solidFill>
                  <a:srgbClr val="2C8F15"/>
                </a:solidFill>
              </a:rPr>
              <a:t> территории </a:t>
            </a:r>
            <a:r>
              <a:rPr lang="ru-RU" sz="4000" b="1" dirty="0" err="1" smtClean="0">
                <a:solidFill>
                  <a:srgbClr val="2C8F15"/>
                </a:solidFill>
              </a:rPr>
              <a:t>Кондинского</a:t>
            </a:r>
            <a:r>
              <a:rPr lang="ru-RU" sz="4000" b="1" dirty="0" smtClean="0">
                <a:solidFill>
                  <a:srgbClr val="2C8F15"/>
                </a:solidFill>
              </a:rPr>
              <a:t> района</a:t>
            </a:r>
            <a:endParaRPr lang="ru-RU" sz="4000" b="1" dirty="0">
              <a:solidFill>
                <a:srgbClr val="2C8F15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96136" y="4725144"/>
            <a:ext cx="2696344" cy="148972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Презентацию выполнила учитель биологии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МКОУ </a:t>
            </a:r>
            <a:r>
              <a:rPr lang="ru-RU" sz="1800" dirty="0" err="1" smtClean="0">
                <a:solidFill>
                  <a:schemeClr val="tx1"/>
                </a:solidFill>
              </a:rPr>
              <a:t>Чантырская</a:t>
            </a:r>
            <a:r>
              <a:rPr lang="ru-RU" sz="1800" dirty="0" smtClean="0">
                <a:solidFill>
                  <a:schemeClr val="tx1"/>
                </a:solidFill>
              </a:rPr>
              <a:t> СОШ </a:t>
            </a:r>
          </a:p>
          <a:p>
            <a:r>
              <a:rPr lang="ru-RU" sz="1800" dirty="0" err="1" smtClean="0">
                <a:solidFill>
                  <a:schemeClr val="tx1"/>
                </a:solidFill>
              </a:rPr>
              <a:t>Кутаева</a:t>
            </a:r>
            <a:r>
              <a:rPr lang="ru-RU" sz="1800" dirty="0" smtClean="0">
                <a:solidFill>
                  <a:schemeClr val="tx1"/>
                </a:solidFill>
              </a:rPr>
              <a:t> Ольга Александровна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899592" y="2708920"/>
            <a:ext cx="3672408" cy="3114278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Багульник</a:t>
            </a:r>
            <a:endParaRPr lang="ru-RU" sz="3600" kern="10" spc="0" dirty="0">
              <a:ln w="19050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Arial Black"/>
            </a:endParaRPr>
          </a:p>
        </p:txBody>
      </p:sp>
      <p:pic>
        <p:nvPicPr>
          <p:cNvPr id="7" name="Рисунок 6" descr="http://www.microstocker.com.ua/upload/image/fotos/big/30cbb9e19ed1b6bae4c07c92c2533497.jpg"/>
          <p:cNvPicPr/>
          <p:nvPr/>
        </p:nvPicPr>
        <p:blipFill>
          <a:blip r:embed="rId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996952"/>
            <a:ext cx="3528391" cy="363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enc.cap.ru/pics/%D0%B1%D0%B0%D0%B3%D1%83%D0%BB%D1%8C%D0%BD%D0%B8%D0%BA.jpg"/>
          <p:cNvPicPr/>
          <p:nvPr/>
        </p:nvPicPr>
        <p:blipFill>
          <a:blip r:embed="rId3" cstate="print">
            <a:clrChange>
              <a:clrFrom>
                <a:srgbClr val="EAECEB"/>
              </a:clrFrom>
              <a:clrTo>
                <a:srgbClr val="EAEC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485476">
            <a:off x="817178" y="4250924"/>
            <a:ext cx="12287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G:\Рисунки\Багульник.bmp"/>
          <p:cNvPicPr>
            <a:picLocks noChangeAspect="1" noChangeArrowheads="1"/>
          </p:cNvPicPr>
          <p:nvPr/>
        </p:nvPicPr>
        <p:blipFill>
          <a:blip r:embed="rId4" cstate="print"/>
          <a:srcRect r="59235" b="68272"/>
          <a:stretch>
            <a:fillRect/>
          </a:stretch>
        </p:blipFill>
        <p:spPr bwMode="auto">
          <a:xfrm>
            <a:off x="5364088" y="2492896"/>
            <a:ext cx="3384376" cy="1676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995710"/>
          </a:xfrm>
        </p:spPr>
        <p:txBody>
          <a:bodyPr>
            <a:normAutofit/>
          </a:bodyPr>
          <a:lstStyle/>
          <a:p>
            <a:r>
              <a:rPr lang="vi-VN" sz="2400" dirty="0" smtClean="0"/>
              <a:t>Сосна́ обыкнове́нная (лат. </a:t>
            </a:r>
            <a:r>
              <a:rPr lang="en-US" sz="2400" dirty="0" err="1" smtClean="0"/>
              <a:t>Pínus</a:t>
            </a:r>
            <a:r>
              <a:rPr lang="en-US" sz="2400" dirty="0" smtClean="0"/>
              <a:t> </a:t>
            </a:r>
            <a:r>
              <a:rPr lang="en-US" sz="2400" dirty="0" err="1" smtClean="0"/>
              <a:t>sylvéstris</a:t>
            </a:r>
            <a:r>
              <a:rPr lang="en-US" sz="2400" dirty="0" smtClean="0"/>
              <a:t>)</a:t>
            </a:r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ТО 2\Фото от Кольки\P10201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60648"/>
            <a:ext cx="4894008" cy="6264696"/>
          </a:xfrm>
          <a:prstGeom prst="rect">
            <a:avLst/>
          </a:prstGeom>
          <a:noFill/>
        </p:spPr>
      </p:pic>
      <p:pic>
        <p:nvPicPr>
          <p:cNvPr id="1027" name="Picture 3" descr="F:\районный семинар 25.02.2014\ветка сосн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12776"/>
            <a:ext cx="3008253" cy="4658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456384" cy="116205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обыкнове́нная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(лат.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Pícea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ábies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районный семинар 25.02.2014\ель обыкновен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8640"/>
            <a:ext cx="5004048" cy="3753037"/>
          </a:xfrm>
          <a:prstGeom prst="rect">
            <a:avLst/>
          </a:prstGeom>
          <a:noFill/>
        </p:spPr>
      </p:pic>
      <p:pic>
        <p:nvPicPr>
          <p:cNvPr id="2051" name="Picture 3" descr="F:\районный семинар 25.02.2014\маленькая пих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3861048"/>
            <a:ext cx="3761372" cy="2812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3744416" cy="1584176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Сиби́рский</a:t>
            </a:r>
            <a:r>
              <a:rPr lang="ru-RU" sz="2400" dirty="0" smtClean="0"/>
              <a:t> кедр, или Сосна́ </a:t>
            </a:r>
            <a:r>
              <a:rPr lang="ru-RU" sz="2400" dirty="0" err="1" smtClean="0"/>
              <a:t>сиби́рская</a:t>
            </a:r>
            <a:r>
              <a:rPr lang="ru-RU" sz="2400" dirty="0" smtClean="0"/>
              <a:t> </a:t>
            </a:r>
            <a:r>
              <a:rPr lang="ru-RU" sz="2400" dirty="0" err="1" smtClean="0"/>
              <a:t>кедро́вая</a:t>
            </a:r>
            <a:r>
              <a:rPr lang="ru-RU" sz="2400" dirty="0" smtClean="0"/>
              <a:t> (</a:t>
            </a:r>
            <a:r>
              <a:rPr lang="la-Latn" sz="2400" i="1" dirty="0" smtClean="0"/>
              <a:t>Pínus sibírica</a:t>
            </a:r>
            <a:r>
              <a:rPr lang="ru-RU" sz="2400" dirty="0" smtClean="0"/>
              <a:t>) 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88840"/>
            <a:ext cx="3008313" cy="41373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F:\районный семинар 25.02.2014\кедр Pinus sibiri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4843263" cy="6457684"/>
          </a:xfrm>
          <a:prstGeom prst="rect">
            <a:avLst/>
          </a:prstGeom>
          <a:noFill/>
        </p:spPr>
      </p:pic>
      <p:pic>
        <p:nvPicPr>
          <p:cNvPr id="3075" name="Picture 3" descr="F:\районный семинар 25.02.2014\маленький кед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76872"/>
            <a:ext cx="3487592" cy="3492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4320480" cy="1162050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Ли́ственница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сиби́рская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(лат.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Lárix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sibírica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районный семинар 25.02.2014\лиственница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20" r="5253"/>
          <a:stretch>
            <a:fillRect/>
          </a:stretch>
        </p:blipFill>
        <p:spPr bwMode="auto">
          <a:xfrm>
            <a:off x="4572000" y="0"/>
            <a:ext cx="4427984" cy="6740311"/>
          </a:xfrm>
          <a:prstGeom prst="rect">
            <a:avLst/>
          </a:prstGeom>
          <a:noFill/>
        </p:spPr>
      </p:pic>
      <p:pic>
        <p:nvPicPr>
          <p:cNvPr id="4099" name="Picture 3" descr="F:\районный семинар 25.02.2014\ветка лиственницы с шишка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4221846" cy="3691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sz="2800" dirty="0" smtClean="0"/>
              <a:t>Пи́хта сиби́рская (лат. </a:t>
            </a:r>
            <a:r>
              <a:rPr lang="en-US" sz="2800" dirty="0" err="1" smtClean="0"/>
              <a:t>Ábies</a:t>
            </a:r>
            <a:r>
              <a:rPr lang="en-US" sz="2800" dirty="0" smtClean="0"/>
              <a:t> </a:t>
            </a:r>
            <a:r>
              <a:rPr lang="en-US" sz="2800" dirty="0" err="1" smtClean="0"/>
              <a:t>sibírica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F:\районный семинар 25.02.2014\пихта с шишка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3918365" cy="2770262"/>
          </a:xfrm>
          <a:prstGeom prst="rect">
            <a:avLst/>
          </a:prstGeom>
          <a:noFill/>
        </p:spPr>
      </p:pic>
      <p:pic>
        <p:nvPicPr>
          <p:cNvPr id="6147" name="Picture 3" descr="F:\районный семинар 25.02.2014\пихта сибирска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0648"/>
            <a:ext cx="4772649" cy="6357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4139952" cy="1499766"/>
          </a:xfrm>
        </p:spPr>
        <p:txBody>
          <a:bodyPr>
            <a:normAutofit/>
          </a:bodyPr>
          <a:lstStyle/>
          <a:p>
            <a:r>
              <a:rPr lang="vi-VN" sz="2800" dirty="0" smtClean="0"/>
              <a:t>Оси́на,</a:t>
            </a:r>
            <a:r>
              <a:rPr lang="ru-RU" sz="2800" dirty="0" smtClean="0"/>
              <a:t> </a:t>
            </a:r>
            <a:r>
              <a:rPr lang="vi-VN" sz="2800" dirty="0" smtClean="0"/>
              <a:t>или То́поль дрожа́щий (лат. </a:t>
            </a:r>
            <a:r>
              <a:rPr lang="en-US" sz="2800" dirty="0" err="1" smtClean="0"/>
              <a:t>Pópulus</a:t>
            </a:r>
            <a:r>
              <a:rPr lang="en-US" sz="2800" dirty="0" smtClean="0"/>
              <a:t> </a:t>
            </a:r>
            <a:r>
              <a:rPr lang="en-US" sz="2800" dirty="0" err="1" smtClean="0"/>
              <a:t>trémula</a:t>
            </a:r>
            <a:r>
              <a:rPr lang="en-US" sz="2800" dirty="0" smtClean="0"/>
              <a:t>)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районный семинар 25.02.2014\ос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4286"/>
          <a:stretch>
            <a:fillRect/>
          </a:stretch>
        </p:blipFill>
        <p:spPr bwMode="auto">
          <a:xfrm>
            <a:off x="179514" y="2780928"/>
            <a:ext cx="4825990" cy="3876461"/>
          </a:xfrm>
          <a:prstGeom prst="rect">
            <a:avLst/>
          </a:prstGeom>
          <a:noFill/>
        </p:spPr>
      </p:pic>
      <p:pic>
        <p:nvPicPr>
          <p:cNvPr id="5123" name="Picture 3" descr="F:\районный семинар 25.02.2014\ветка осины.jpg"/>
          <p:cNvPicPr>
            <a:picLocks noChangeAspect="1" noChangeArrowheads="1"/>
          </p:cNvPicPr>
          <p:nvPr/>
        </p:nvPicPr>
        <p:blipFill>
          <a:blip r:embed="rId3" cstate="print"/>
          <a:srcRect l="7595" r="3797" b="6962"/>
          <a:stretch>
            <a:fillRect/>
          </a:stretch>
        </p:blipFill>
        <p:spPr bwMode="auto">
          <a:xfrm>
            <a:off x="5004048" y="0"/>
            <a:ext cx="4139952" cy="2897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50704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Берёза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(лат.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Bétula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районный семинар 25.02.2014\берез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80661"/>
            <a:ext cx="4722447" cy="6296596"/>
          </a:xfrm>
          <a:prstGeom prst="rect">
            <a:avLst/>
          </a:prstGeom>
          <a:noFill/>
        </p:spPr>
      </p:pic>
      <p:pic>
        <p:nvPicPr>
          <p:cNvPr id="7172" name="Picture 4" descr="http://img0.liveinternet.ru/images/attach/c/1/57/185/57185824_615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545" y="1556792"/>
            <a:ext cx="3605627" cy="5218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75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Породы деревьев произрастающих на Шаимской территории Кондинского района</vt:lpstr>
      <vt:lpstr>Сосна́ обыкнове́нная (лат. Pínus sylvéstris)</vt:lpstr>
      <vt:lpstr>Ель обыкнове́нная (лат. Pícea ábies)</vt:lpstr>
      <vt:lpstr>Сиби́рский кедр, или Сосна́ сиби́рская кедро́вая (Pínus sibírica) </vt:lpstr>
      <vt:lpstr>Ли́ственница сиби́рская (лат. Lárix sibírica)</vt:lpstr>
      <vt:lpstr>Пи́хта сиби́рская (лат. Ábies sibírica)</vt:lpstr>
      <vt:lpstr>Оси́на, или То́поль дрожа́щий (лат. Pópulus trémula)</vt:lpstr>
      <vt:lpstr>Берёза  (лат. Bétula)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Сосна́ обыкнове́нная (лат. Pínus sylvéstris)</dc:title>
  <dc:creator>Ольга</dc:creator>
  <cp:lastModifiedBy>Ольга</cp:lastModifiedBy>
  <cp:revision>9</cp:revision>
  <dcterms:created xsi:type="dcterms:W3CDTF">2014-02-23T17:45:54Z</dcterms:created>
  <dcterms:modified xsi:type="dcterms:W3CDTF">2015-09-03T16:11:17Z</dcterms:modified>
</cp:coreProperties>
</file>