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91" r:id="rId2"/>
    <p:sldId id="257" r:id="rId3"/>
    <p:sldId id="281" r:id="rId4"/>
    <p:sldId id="280" r:id="rId5"/>
    <p:sldId id="282" r:id="rId6"/>
    <p:sldId id="258" r:id="rId7"/>
    <p:sldId id="259" r:id="rId8"/>
    <p:sldId id="284" r:id="rId9"/>
    <p:sldId id="267" r:id="rId10"/>
    <p:sldId id="285" r:id="rId11"/>
    <p:sldId id="286" r:id="rId12"/>
    <p:sldId id="288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E32ADCD-C7C2-4691-B4F4-F36D164BCD9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22DE51D-866C-49D6-95D6-5486EB492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7821006" cy="6215106"/>
          </a:xfrm>
        </p:spPr>
        <p:txBody>
          <a:bodyPr/>
          <a:lstStyle/>
          <a:p>
            <a:pPr algn="ctr"/>
            <a:r>
              <a:rPr lang="ru-RU" sz="2000" dirty="0" smtClean="0"/>
              <a:t>КУ</a:t>
            </a:r>
            <a:r>
              <a:rPr lang="ru-RU" sz="2000" b="1" dirty="0" smtClean="0"/>
              <a:t> «</a:t>
            </a:r>
            <a:r>
              <a:rPr lang="ru-RU" sz="2000" b="1" dirty="0" err="1" smtClean="0"/>
              <a:t>Ларьякская</a:t>
            </a:r>
            <a:r>
              <a:rPr lang="ru-RU" sz="2000" b="1" dirty="0" smtClean="0"/>
              <a:t>  школа-интернат  </a:t>
            </a:r>
            <a:br>
              <a:rPr lang="ru-RU" sz="2000" b="1" dirty="0" smtClean="0"/>
            </a:br>
            <a:r>
              <a:rPr lang="ru-RU" sz="2000" b="1" dirty="0" smtClean="0"/>
              <a:t>                 для обучающихся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с ограниченными возможностями здоровья»</a:t>
            </a:r>
            <a:br>
              <a:rPr lang="ru-RU" sz="2000" b="1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Казачье  подворье</a:t>
            </a:r>
            <a:br>
              <a:rPr lang="ru-RU" dirty="0" smtClean="0"/>
            </a:br>
            <a:r>
              <a:rPr lang="ru-RU" sz="2400" dirty="0" smtClean="0"/>
              <a:t>(проект)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Руководитель: Зотова Ирина Николаевна, учитель истории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с/п. </a:t>
            </a:r>
            <a:r>
              <a:rPr lang="ru-RU" sz="2000" dirty="0" err="1" smtClean="0"/>
              <a:t>Ларьяк</a:t>
            </a:r>
            <a:r>
              <a:rPr lang="ru-RU" sz="2000" dirty="0" smtClean="0"/>
              <a:t>. 2014г. 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04664"/>
            <a:ext cx="8532440" cy="604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023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871296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798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8"/>
            <a:ext cx="8640960" cy="6309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524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86742" cy="6215106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Сл. №2. Ученики:              </a:t>
            </a:r>
            <a:r>
              <a:rPr lang="ru-RU" sz="2000" dirty="0" err="1" smtClean="0"/>
              <a:t>Прасин</a:t>
            </a:r>
            <a:r>
              <a:rPr lang="ru-RU" sz="2000" dirty="0" smtClean="0"/>
              <a:t> Валерий- 7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</a:t>
            </a:r>
            <a:r>
              <a:rPr lang="ru-RU" sz="2000" dirty="0" err="1" smtClean="0"/>
              <a:t>Прасин</a:t>
            </a:r>
            <a:r>
              <a:rPr lang="ru-RU" sz="2000" dirty="0" smtClean="0"/>
              <a:t> Вадим – 5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</a:t>
            </a:r>
            <a:r>
              <a:rPr lang="ru-RU" sz="2000" dirty="0" err="1" smtClean="0"/>
              <a:t>Кунин</a:t>
            </a:r>
            <a:r>
              <a:rPr lang="ru-RU" sz="2000" dirty="0" smtClean="0"/>
              <a:t> Алексей – 8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</a:t>
            </a:r>
            <a:r>
              <a:rPr lang="ru-RU" sz="2000" dirty="0" err="1" smtClean="0"/>
              <a:t>Кунин</a:t>
            </a:r>
            <a:r>
              <a:rPr lang="ru-RU" sz="2000" dirty="0" smtClean="0"/>
              <a:t> </a:t>
            </a:r>
            <a:r>
              <a:rPr lang="ru-RU" sz="2000" dirty="0" err="1" smtClean="0"/>
              <a:t>Алесандр</a:t>
            </a:r>
            <a:r>
              <a:rPr lang="ru-RU" sz="2000" dirty="0" smtClean="0"/>
              <a:t> – 7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</a:t>
            </a:r>
            <a:r>
              <a:rPr lang="ru-RU" sz="2000" dirty="0" err="1" smtClean="0"/>
              <a:t>Поземин</a:t>
            </a:r>
            <a:r>
              <a:rPr lang="ru-RU" sz="2000" dirty="0" smtClean="0"/>
              <a:t> Иван – 7 класс</a:t>
            </a:r>
            <a:br>
              <a:rPr lang="ru-RU" sz="2000" dirty="0" smtClean="0"/>
            </a:br>
            <a:r>
              <a:rPr lang="ru-RU" sz="2000" dirty="0" smtClean="0"/>
              <a:t>Сл. № 3. Общий вид подворья.</a:t>
            </a:r>
            <a:br>
              <a:rPr lang="ru-RU" sz="2000" dirty="0" smtClean="0"/>
            </a:br>
            <a:r>
              <a:rPr lang="ru-RU" sz="2000" dirty="0" err="1" smtClean="0"/>
              <a:t>Сл.№</a:t>
            </a:r>
            <a:r>
              <a:rPr lang="ru-RU" sz="2000" dirty="0" smtClean="0"/>
              <a:t> 4. Фрагмент. Жилой дом.</a:t>
            </a:r>
            <a:br>
              <a:rPr lang="ru-RU" sz="2000" dirty="0" smtClean="0"/>
            </a:br>
            <a:r>
              <a:rPr lang="ru-RU" sz="2000" dirty="0" err="1" smtClean="0"/>
              <a:t>Сл.№</a:t>
            </a:r>
            <a:r>
              <a:rPr lang="ru-RU" sz="2000" dirty="0" smtClean="0"/>
              <a:t> 5. Фрагмент. Колодец с журавлем.</a:t>
            </a:r>
            <a:br>
              <a:rPr lang="ru-RU" sz="2000" dirty="0" smtClean="0"/>
            </a:br>
            <a:r>
              <a:rPr lang="ru-RU" sz="2000" dirty="0" err="1" smtClean="0"/>
              <a:t>Сл.№</a:t>
            </a:r>
            <a:r>
              <a:rPr lang="ru-RU" sz="2000" dirty="0" smtClean="0"/>
              <a:t> 6. Общий вид  (дополненный).</a:t>
            </a:r>
            <a:br>
              <a:rPr lang="ru-RU" sz="2000" dirty="0" smtClean="0"/>
            </a:br>
            <a:r>
              <a:rPr lang="ru-RU" sz="2000" dirty="0" smtClean="0"/>
              <a:t>Сл. №7. Фрагмент. Загон для домашних  животных  (близкий </a:t>
            </a:r>
            <a:br>
              <a:rPr lang="ru-RU" sz="2000" dirty="0" smtClean="0"/>
            </a:br>
            <a:r>
              <a:rPr lang="ru-RU" sz="2000" dirty="0" smtClean="0"/>
              <a:t>                   план).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err="1" smtClean="0"/>
              <a:t>Сл.№</a:t>
            </a:r>
            <a:r>
              <a:rPr lang="ru-RU" sz="2000" dirty="0" smtClean="0"/>
              <a:t> 8. Фрагмент. Загон  для домашних  животных (вид  </a:t>
            </a:r>
            <a:br>
              <a:rPr lang="ru-RU" sz="2000" dirty="0" smtClean="0"/>
            </a:br>
            <a:r>
              <a:rPr lang="ru-RU" sz="2000" dirty="0" smtClean="0"/>
              <a:t>                  сбоку).</a:t>
            </a:r>
            <a:br>
              <a:rPr lang="ru-RU" sz="2000" dirty="0" smtClean="0"/>
            </a:br>
            <a:r>
              <a:rPr lang="ru-RU" sz="2000" dirty="0" err="1" smtClean="0"/>
              <a:t>Сл.№</a:t>
            </a:r>
            <a:r>
              <a:rPr lang="ru-RU" sz="2000" dirty="0" smtClean="0"/>
              <a:t> 9. Фрагмент. Ворота.</a:t>
            </a:r>
            <a:br>
              <a:rPr lang="ru-RU" sz="2000" dirty="0" smtClean="0"/>
            </a:br>
            <a:r>
              <a:rPr lang="ru-RU" sz="2000" dirty="0" smtClean="0"/>
              <a:t>Сл. № 10. Фрагмент. Дорожка к дому.</a:t>
            </a:r>
            <a:br>
              <a:rPr lang="ru-RU" sz="2000" dirty="0" smtClean="0"/>
            </a:br>
            <a:r>
              <a:rPr lang="ru-RU" sz="2000" dirty="0" err="1" smtClean="0"/>
              <a:t>Сл.№</a:t>
            </a:r>
            <a:r>
              <a:rPr lang="ru-RU" sz="2000" dirty="0" smtClean="0"/>
              <a:t> 11. Фрагмент. Собачья будка.</a:t>
            </a:r>
            <a:br>
              <a:rPr lang="ru-RU" sz="2000" dirty="0" smtClean="0"/>
            </a:br>
            <a:r>
              <a:rPr lang="ru-RU" sz="2000" dirty="0" smtClean="0"/>
              <a:t>Сл. № 12. Фрагмент. Двор.</a:t>
            </a:r>
            <a:br>
              <a:rPr lang="ru-RU" sz="2000" dirty="0" smtClean="0"/>
            </a:br>
            <a:r>
              <a:rPr lang="ru-RU" sz="2000" dirty="0" smtClean="0"/>
              <a:t>Сл. № 13. Изгородь (плетень).</a:t>
            </a:r>
            <a:br>
              <a:rPr lang="ru-RU" sz="2000" dirty="0" smtClean="0"/>
            </a:br>
            <a:r>
              <a:rPr lang="ru-RU" sz="2000" dirty="0" err="1" smtClean="0"/>
              <a:t>Сл.№</a:t>
            </a:r>
            <a:r>
              <a:rPr lang="ru-RU" sz="2000" dirty="0" smtClean="0"/>
              <a:t> 14. Фрагмент. Цветники.</a:t>
            </a:r>
            <a:br>
              <a:rPr lang="ru-RU" sz="2000" dirty="0" smtClean="0"/>
            </a:br>
            <a:r>
              <a:rPr lang="ru-RU" sz="2000" dirty="0" smtClean="0"/>
              <a:t>Сл. № 15. Постройки (вид спереди). 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05838"/>
            <a:ext cx="842493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5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408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32656"/>
            <a:ext cx="8640960" cy="628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8496944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4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355" y="332656"/>
            <a:ext cx="8568952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34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58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8712968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313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09390"/>
            <a:ext cx="8496944" cy="637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748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101</TotalTime>
  <Words>4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КУ «Ларьякская  школа-интернат                    для обучающихся  с ограниченными возможностями здоровья»   Казачье  подворье (проект)  Руководитель: Зотова Ирина Николаевна, учитель истории   с/п. Ларьяк. 2014г.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Сл. №2. Ученики:              Прасин Валерий- 7 класс                                                Прасин Вадим – 5 класс                                                Кунин Алексей – 8 класс                                                Кунин Алесандр – 7 класс                                                 Поземин Иван – 7 класс Сл. № 3. Общий вид подворья. Сл.№ 4. Фрагмент. Жилой дом. Сл.№ 5. Фрагмент. Колодец с журавлем. Сл.№ 6. Общий вид  (дополненный). Сл. №7. Фрагмент. Загон для домашних  животных  (близкий                     план).  Сл.№ 8. Фрагмент. Загон  для домашних  животных (вид                     сбоку). Сл.№ 9. Фрагмент. Ворота. Сл. № 10. Фрагмент. Дорожка к дому. Сл.№ 11. Фрагмент. Собачья будка. Сл. № 12. Фрагмент. Двор. Сл. № 13. Изгородь (плетень). Сл.№ 14. Фрагмент. Цветники. Сл. № 15. Постройки (вид спереди).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ирка</cp:lastModifiedBy>
  <cp:revision>22</cp:revision>
  <dcterms:created xsi:type="dcterms:W3CDTF">2014-10-25T17:14:35Z</dcterms:created>
  <dcterms:modified xsi:type="dcterms:W3CDTF">2015-09-04T13:31:53Z</dcterms:modified>
</cp:coreProperties>
</file>