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ла\Desktop\ожерелог- Ксюша\изображения 02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188640"/>
            <a:ext cx="3867894" cy="5157192"/>
          </a:xfrm>
          <a:prstGeom prst="rect">
            <a:avLst/>
          </a:prstGeom>
          <a:noFill/>
        </p:spPr>
      </p:pic>
      <p:pic>
        <p:nvPicPr>
          <p:cNvPr id="1027" name="Picture 3" descr="C:\Users\Алла\Desktop\ожерелог- Ксюша\изображения 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501008"/>
            <a:ext cx="3419872" cy="2564904"/>
          </a:xfrm>
          <a:prstGeom prst="rect">
            <a:avLst/>
          </a:prstGeom>
          <a:noFill/>
        </p:spPr>
      </p:pic>
      <p:pic>
        <p:nvPicPr>
          <p:cNvPr id="1028" name="Picture 4" descr="C:\Users\Алла\Desktop\ожерелог- Ксюша\изображения 0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266982"/>
            <a:ext cx="4403982" cy="3302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</cp:lastModifiedBy>
  <cp:revision>1</cp:revision>
  <dcterms:created xsi:type="dcterms:W3CDTF">2015-09-05T08:01:59Z</dcterms:created>
  <dcterms:modified xsi:type="dcterms:W3CDTF">2015-09-05T08:05:18Z</dcterms:modified>
</cp:coreProperties>
</file>