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2" r:id="rId4"/>
    <p:sldId id="261" r:id="rId5"/>
    <p:sldId id="260" r:id="rId6"/>
    <p:sldId id="264" r:id="rId7"/>
    <p:sldId id="265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88" autoAdjust="0"/>
    <p:restoredTop sz="94660"/>
  </p:normalViewPr>
  <p:slideViewPr>
    <p:cSldViewPr>
      <p:cViewPr varScale="1">
        <p:scale>
          <a:sx n="68" d="100"/>
          <a:sy n="68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B5253-196B-4D2F-9BD7-A3411B2BAFFE}" type="datetimeFigureOut">
              <a:rPr lang="ru-RU" smtClean="0"/>
              <a:t>16.05.2014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0436B-FDA8-4E84-A200-4D75EB71C0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B5253-196B-4D2F-9BD7-A3411B2BAFFE}" type="datetimeFigureOut">
              <a:rPr lang="ru-RU" smtClean="0"/>
              <a:t>16.05.2014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0436B-FDA8-4E84-A200-4D75EB71C0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B5253-196B-4D2F-9BD7-A3411B2BAFFE}" type="datetimeFigureOut">
              <a:rPr lang="ru-RU" smtClean="0"/>
              <a:t>16.05.2014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0436B-FDA8-4E84-A200-4D75EB71C0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B5253-196B-4D2F-9BD7-A3411B2BAFFE}" type="datetimeFigureOut">
              <a:rPr lang="ru-RU" smtClean="0"/>
              <a:t>16.05.2014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0436B-FDA8-4E84-A200-4D75EB71C0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B5253-196B-4D2F-9BD7-A3411B2BAFFE}" type="datetimeFigureOut">
              <a:rPr lang="ru-RU" smtClean="0"/>
              <a:t>16.05.2014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0436B-FDA8-4E84-A200-4D75EB71C0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B5253-196B-4D2F-9BD7-A3411B2BAFFE}" type="datetimeFigureOut">
              <a:rPr lang="ru-RU" smtClean="0"/>
              <a:t>16.05.2014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0436B-FDA8-4E84-A200-4D75EB71C0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B5253-196B-4D2F-9BD7-A3411B2BAFFE}" type="datetimeFigureOut">
              <a:rPr lang="ru-RU" smtClean="0"/>
              <a:t>16.05.2014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0436B-FDA8-4E84-A200-4D75EB71C0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B5253-196B-4D2F-9BD7-A3411B2BAFFE}" type="datetimeFigureOut">
              <a:rPr lang="ru-RU" smtClean="0"/>
              <a:t>16.05.2014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0436B-FDA8-4E84-A200-4D75EB71C0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B5253-196B-4D2F-9BD7-A3411B2BAFFE}" type="datetimeFigureOut">
              <a:rPr lang="ru-RU" smtClean="0"/>
              <a:t>16.05.2014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0436B-FDA8-4E84-A200-4D75EB71C0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B5253-196B-4D2F-9BD7-A3411B2BAFFE}" type="datetimeFigureOut">
              <a:rPr lang="ru-RU" smtClean="0"/>
              <a:t>16.05.2014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0436B-FDA8-4E84-A200-4D75EB71C0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B5253-196B-4D2F-9BD7-A3411B2BAFFE}" type="datetimeFigureOut">
              <a:rPr lang="ru-RU" smtClean="0"/>
              <a:t>16.05.2014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0436B-FDA8-4E84-A200-4D75EB71C0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B5253-196B-4D2F-9BD7-A3411B2BAFFE}" type="datetimeFigureOut">
              <a:rPr lang="ru-RU" smtClean="0"/>
              <a:t>16.05.2014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A0436B-FDA8-4E84-A200-4D75EB71C0D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492896"/>
            <a:ext cx="9144000" cy="1143000"/>
          </a:xfrm>
        </p:spPr>
        <p:txBody>
          <a:bodyPr>
            <a:noAutofit/>
          </a:bodyPr>
          <a:lstStyle/>
          <a:p>
            <a:r>
              <a:rPr lang="en-US" sz="6600" b="1" u="sng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Pavlovoposadsky</a:t>
            </a:r>
            <a:r>
              <a:rPr lang="en-US" sz="66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shawls</a:t>
            </a:r>
            <a:endParaRPr lang="ru-RU" sz="6600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0_6a458_e6157d2c_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47739" y="660524"/>
            <a:ext cx="1822945" cy="18229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DSC_0056%2017xi_en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88099">
            <a:off x="1362798" y="3964214"/>
            <a:ext cx="2572814" cy="25728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SC_0163%2017yy_en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983071">
            <a:off x="6087353" y="309873"/>
            <a:ext cx="2381731" cy="23817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DSC_0750_14_en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1281771">
            <a:off x="4684120" y="3829152"/>
            <a:ext cx="2543680" cy="2543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NIK_5444_enl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90272">
            <a:off x="539553" y="260649"/>
            <a:ext cx="2304256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4067944" y="6381328"/>
            <a:ext cx="5004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Подготовила Кудряшова Анна 7 «Лира»</a:t>
            </a:r>
            <a:endParaRPr lang="ru-RU" sz="2000" b="1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507288" cy="3010346"/>
          </a:xfrm>
        </p:spPr>
        <p:txBody>
          <a:bodyPr>
            <a:normAutofit/>
          </a:bodyPr>
          <a:lstStyle/>
          <a:p>
            <a:r>
              <a:rPr lang="en-US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Pavlovoposadsky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shawls — are one of the Russian national crafts. Are made in </a:t>
            </a:r>
            <a:r>
              <a:rPr lang="en-US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Pavlovsk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Posada of the Moscow region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4" name="Рисунок 3" descr="1341203742_1eb8521dfa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2858902"/>
            <a:ext cx="6192688" cy="39544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77072"/>
            <a:ext cx="9144000" cy="278092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the moment of the factory basis till 1970th years drawing put on fabric with wooden carved forms. Creation of a shawl demanded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about 400 </a:t>
            </a:r>
            <a:r>
              <a:rPr lang="en-US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imposings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img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125776"/>
            <a:ext cx="5904656" cy="41104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preference was always given to cultivated flowers.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3ab16da0033f6d4a393b20fa1e3774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3068960"/>
            <a:ext cx="3147469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779-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856" y="1551391"/>
            <a:ext cx="2818360" cy="30297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1458-1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2160" y="3212976"/>
            <a:ext cx="3059832" cy="3174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283968" cy="6858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the end of XIX — the beginning of the XX century there is a final registration of style. Now on shawls represent the volume flowers collected in bouquets.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NIK_5445_en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5976" y="116632"/>
            <a:ext cx="2880320" cy="40413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WS1346-3-4_en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8144" y="4077072"/>
            <a:ext cx="3096344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Autofit/>
          </a:bodyPr>
          <a:lstStyle/>
          <a:p>
            <a:r>
              <a:rPr lang="en-US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hawls </a:t>
            </a:r>
            <a:r>
              <a:rPr lang="en-US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were carried out from translucent or dense woolen fabric.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1307030940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496" y="4238203"/>
            <a:ext cx="3433564" cy="25751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0_b3d02_1deb1c0c_XL_jpe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87824" y="1384861"/>
            <a:ext cx="6114256" cy="38443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988840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Now shawls are also popular, as before. And many popular people wear these shawls.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20100923-kseni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132856"/>
            <a:ext cx="1728192" cy="25972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69101049_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2132856"/>
            <a:ext cx="2036088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platok_part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95736" y="4221088"/>
            <a:ext cx="2448272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platki-v-peterburg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36138" y="3313956"/>
            <a:ext cx="2507862" cy="35440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556792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129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Pavlovoposadsky shawls</vt:lpstr>
      <vt:lpstr>Pavlovoposadsky shawls — are one of the Russian national crafts. Are made in Pavlovsk Posada of the Moscow region.</vt:lpstr>
      <vt:lpstr>From the moment of the factory basis till 1970th years drawing put on fabric with wooden carved forms. Creation of a shawl demanded about 400 imposings.</vt:lpstr>
      <vt:lpstr>The preference was always given to cultivated flowers.</vt:lpstr>
      <vt:lpstr>At the end of XIX — the beginning of the XX century there is a final registration of style. Now on shawls represent the volume flowers collected in bouquets.</vt:lpstr>
      <vt:lpstr>Shawls were carried out from translucent or dense woolen fabric.</vt:lpstr>
      <vt:lpstr>Now shawls are also popular, as before. And many popular people wear these shawls.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Анна</cp:lastModifiedBy>
  <cp:revision>18</cp:revision>
  <dcterms:created xsi:type="dcterms:W3CDTF">2014-05-16T15:49:04Z</dcterms:created>
  <dcterms:modified xsi:type="dcterms:W3CDTF">2014-05-16T18:37:36Z</dcterms:modified>
</cp:coreProperties>
</file>