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EA28E1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16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663E8A5-D9EB-4585-B8DF-CC20DF5CE7DA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DDA6C97-4683-4348-B490-43C2847458C7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</a:t>
            </a:r>
            <a:r>
              <a:rPr lang="en-US" dirty="0"/>
              <a:t>it means to be a teenager </a:t>
            </a:r>
            <a:endParaRPr lang="ru-RU" dirty="0"/>
          </a:p>
        </p:txBody>
      </p:sp>
      <p:pic>
        <p:nvPicPr>
          <p:cNvPr id="1026" name="Picture 2" descr="C:\Users\Umbrella\Downloads\I5Qfgvqexh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32232"/>
            <a:ext cx="2520280" cy="188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mbrella\Downloads\KX54hK0fO8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32232"/>
            <a:ext cx="2448272" cy="188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mbrella\Downloads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21088"/>
            <a:ext cx="2520280" cy="182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mbrella\Downloads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21088"/>
            <a:ext cx="2448272" cy="182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951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Life </a:t>
            </a:r>
            <a:r>
              <a:rPr lang="en-US" dirty="0"/>
              <a:t>and work of a teenager</a:t>
            </a:r>
            <a:endParaRPr lang="ru-RU" dirty="0"/>
          </a:p>
        </p:txBody>
      </p:sp>
      <p:pic>
        <p:nvPicPr>
          <p:cNvPr id="2050" name="Picture 2" descr="C:\Users\Umbrella\Downloads\465x310-1.4076906E+953e7a763641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700808"/>
            <a:ext cx="280831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mbrella\Downloads\images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285750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mbrella\Downloads\загруженное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077072"/>
            <a:ext cx="2808312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mbrella\Downloads\images (4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7707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7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School days</a:t>
            </a:r>
            <a:endParaRPr lang="ru-RU" dirty="0"/>
          </a:p>
        </p:txBody>
      </p:sp>
      <p:pic>
        <p:nvPicPr>
          <p:cNvPr id="3074" name="Picture 2" descr="C:\Users\Umbrella\Downloads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32049"/>
            <a:ext cx="270492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mbrella\Downloads\images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32049"/>
            <a:ext cx="2550418" cy="1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mbrella\Downloads\images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149080"/>
            <a:ext cx="2704926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mbrella\Downloads\images (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49080"/>
            <a:ext cx="2550418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717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brainy teenager</a:t>
            </a:r>
            <a:endParaRPr lang="ru-RU" dirty="0"/>
          </a:p>
        </p:txBody>
      </p:sp>
      <p:pic>
        <p:nvPicPr>
          <p:cNvPr id="4099" name="Picture 3" descr="C:\Users\Umbrella\Downloads\загруженн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273630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mbrella\Downloads\загруженное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53274"/>
            <a:ext cx="244827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mbrella\Downloads\загруженно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05300"/>
            <a:ext cx="2736304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mbrella\Downloads\images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05300"/>
            <a:ext cx="244827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888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</a:t>
            </a:r>
            <a:r>
              <a:rPr lang="en-US" dirty="0" smtClean="0"/>
              <a:t>odern </a:t>
            </a:r>
            <a:r>
              <a:rPr lang="en-US" dirty="0"/>
              <a:t>technology</a:t>
            </a:r>
            <a:endParaRPr lang="ru-RU" dirty="0"/>
          </a:p>
        </p:txBody>
      </p:sp>
      <p:pic>
        <p:nvPicPr>
          <p:cNvPr id="5124" name="Picture 4" descr="C:\Users\Umbrella\Downloads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72816"/>
            <a:ext cx="2547367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mbrella\Downloads\загруженно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93096"/>
            <a:ext cx="2376265" cy="179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Umbrella\Downloads\1349351330_3453466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4293097"/>
            <a:ext cx="2547367" cy="179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Umbrella\Downloads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772816"/>
            <a:ext cx="2376264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601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Teenagers skip school</a:t>
            </a:r>
            <a:endParaRPr lang="ru-RU" dirty="0"/>
          </a:p>
        </p:txBody>
      </p:sp>
      <p:pic>
        <p:nvPicPr>
          <p:cNvPr id="6146" name="Picture 2" descr="C:\Users\Umbrella\Downloads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58" y="1916832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mbrella\Downloads\a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916833"/>
            <a:ext cx="2504703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mbrella\Downloads\загруженно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58" y="4221088"/>
            <a:ext cx="2466975" cy="188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mbrella\Downloads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21088"/>
            <a:ext cx="2432695" cy="188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55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107</TotalTime>
  <Words>23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What it means to be a teenager </vt:lpstr>
      <vt:lpstr>Life and work of a teenager</vt:lpstr>
      <vt:lpstr>School days</vt:lpstr>
      <vt:lpstr>A brainy teenager</vt:lpstr>
      <vt:lpstr>Modern technology</vt:lpstr>
      <vt:lpstr>Teenagers skip school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любимая мамуличка!</dc:title>
  <dc:creator>Ray</dc:creator>
  <cp:lastModifiedBy>Umbrella</cp:lastModifiedBy>
  <cp:revision>12</cp:revision>
  <dcterms:created xsi:type="dcterms:W3CDTF">2012-03-06T04:03:00Z</dcterms:created>
  <dcterms:modified xsi:type="dcterms:W3CDTF">2014-10-17T14:34:06Z</dcterms:modified>
</cp:coreProperties>
</file>