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5" autoAdjust="0"/>
  </p:normalViewPr>
  <p:slideViewPr>
    <p:cSldViewPr>
      <p:cViewPr varScale="1">
        <p:scale>
          <a:sx n="58" d="100"/>
          <a:sy n="58" d="100"/>
        </p:scale>
        <p:origin x="-4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D8FA7-7399-480D-9BB8-78E8AE4C549E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BE85B-ACE2-4C6C-A62E-C05EEB101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614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00000">
              <a:srgbClr val="ABB3A3"/>
            </a:gs>
            <a:gs pos="100000">
              <a:srgbClr val="A7B797"/>
            </a:gs>
            <a:gs pos="93000">
              <a:srgbClr val="A0BF7F"/>
            </a:gs>
            <a:gs pos="100000">
              <a:schemeClr val="bg1">
                <a:shade val="30000"/>
                <a:satMod val="200000"/>
                <a:lumMod val="76000"/>
                <a:lumOff val="24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632848" cy="487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admin\Desktop\культура Кубани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757237"/>
            <a:ext cx="7162800" cy="534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8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dmin\Downloads\загруженное (2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64366"/>
            <a:ext cx="7210142" cy="537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3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dmin\Downloads\загруженное (2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286" y="836712"/>
            <a:ext cx="7432780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1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dmin\Documents\My ISO Files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28733" cy="548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36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Кубанский казачий хор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dmin\Desktop\культура Кубани\kuban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496944" cy="42484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5329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Жизнь и творчество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dmin\Desktop\культура Кубани\zaharchenko_family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690" y="1529642"/>
            <a:ext cx="1995062" cy="313689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3315" name="Picture 3" descr="C:\Users\admin\Desktop\культура Кубани\zaharchenko_sister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3393" y="3678431"/>
            <a:ext cx="1874515" cy="294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admin\Desktop\культура Кубани\11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908" y="1558986"/>
            <a:ext cx="2812813" cy="1800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3317" name="Picture 5" descr="C:\Users\admin\Desktop\культура Кубани\8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624" y="3678431"/>
            <a:ext cx="3414792" cy="21854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8270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Кинотеатр Аврора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admin\Desktop\культура Кубани\krasnodar_foto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0700" y="2005806"/>
            <a:ext cx="5562600" cy="3714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476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Памятник  святой Екатерине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Триумфальная арка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admin\Desktop\культура Кубани\krasnodar_vie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958181"/>
            <a:ext cx="5715000" cy="381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831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Парк в </a:t>
            </a:r>
            <a:r>
              <a:rPr lang="ru-RU" dirty="0" err="1" smtClean="0">
                <a:solidFill>
                  <a:srgbClr val="7030A0"/>
                </a:solidFill>
              </a:rPr>
              <a:t>г.Краснодаре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admin\Desktop\культура Кубани\gorodskoi_sa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98827"/>
            <a:ext cx="5464839" cy="41064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747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Хата «Дом Лермонтова М.Ю.»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Desktop\культура Кубани\ppjournal0373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666" y="1700808"/>
            <a:ext cx="7067376" cy="475220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8467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Войсквой</a:t>
            </a:r>
            <a:r>
              <a:rPr lang="ru-RU" dirty="0" smtClean="0">
                <a:solidFill>
                  <a:srgbClr val="7030A0"/>
                </a:solidFill>
              </a:rPr>
              <a:t> собор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admin\Desktop\культура Кубани\храм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104456" cy="547260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3783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песни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Desktop\культура Кубани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322" y="1844824"/>
            <a:ext cx="5976664" cy="43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32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танцы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dmin\Desktop\культура Кубани\img-(5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529" y="1685924"/>
            <a:ext cx="6623100" cy="44073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135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Великая отечественная война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Desktop\культура Кубан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976" y="2492896"/>
            <a:ext cx="761025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9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27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Кинотеатр Аврора</vt:lpstr>
      <vt:lpstr>Памятник  святой Екатерине Триумфальная арка</vt:lpstr>
      <vt:lpstr>Парк в г.Краснодаре</vt:lpstr>
      <vt:lpstr>Хата «Дом Лермонтова М.Ю.»</vt:lpstr>
      <vt:lpstr>Войсквой собор</vt:lpstr>
      <vt:lpstr>песни</vt:lpstr>
      <vt:lpstr>танцы</vt:lpstr>
      <vt:lpstr>Великая отечественная война</vt:lpstr>
      <vt:lpstr>Презентация PowerPoint</vt:lpstr>
      <vt:lpstr>Презентация PowerPoint</vt:lpstr>
      <vt:lpstr>Презентация PowerPoint</vt:lpstr>
      <vt:lpstr>Кубанский казачий хор</vt:lpstr>
      <vt:lpstr>Жизнь и творчество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cp:lastPrinted>2014-08-31T13:47:01Z</cp:lastPrinted>
  <dcterms:created xsi:type="dcterms:W3CDTF">2014-08-31T11:05:33Z</dcterms:created>
  <dcterms:modified xsi:type="dcterms:W3CDTF">2015-09-06T19:29:59Z</dcterms:modified>
</cp:coreProperties>
</file>