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2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10FCE-4305-4DAB-8A7F-E61F09361021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F205-7663-49DF-99CB-2FDA0C8EC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28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F205-7663-49DF-99CB-2FDA0C8ECB4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21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F205-7663-49DF-99CB-2FDA0C8ECB4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38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50700D-1FCE-4E6E-BCC8-CF766CE8DB86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2EC934-2893-49CE-AEDB-43035BDBA06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6767"/>
            <a:ext cx="7772400" cy="1470025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«Семь чудес света»</a:t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5949280"/>
            <a:ext cx="2516488" cy="64406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Богомолова Настя</a:t>
            </a:r>
          </a:p>
          <a:p>
            <a:r>
              <a:rPr lang="ru-RU" dirty="0" smtClean="0"/>
              <a:t>3 «Б» 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60" y="1556792"/>
            <a:ext cx="650239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0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Колосс Родосский.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484784"/>
            <a:ext cx="3898776" cy="482457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dirty="0" smtClean="0"/>
              <a:t>Гигантская </a:t>
            </a:r>
            <a:r>
              <a:rPr lang="ru-RU" dirty="0"/>
              <a:t>статуя древнегреческого титана Солнца - Гелиоса, которая стояла в портовом городе Родосе, расположенном на одноимённом острове в Эгейском море, в Греции. Одно из «Семи чудес света».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345"/>
            <a:ext cx="526475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1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увековечить память о своей победе,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родосцы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решили возвести огромную статую покровителя города - бога солнца Гелиоса, который   считался также и создателем этой благословенной земли. Легенда гласит, что Гелиос из пучин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</a:rPr>
              <a:t>морских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вынес Родос на своих руках.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556792"/>
            <a:ext cx="4176464" cy="5040560"/>
          </a:xfrm>
        </p:spPr>
        <p:txBody>
          <a:bodyPr>
            <a:noAutofit/>
          </a:bodyPr>
          <a:lstStyle/>
          <a:p>
            <a:r>
              <a:rPr lang="ru-RU" sz="2400" dirty="0"/>
              <a:t>На строительство статуи пошли средства, вырученные от реализации осадных машин, брошенных незадачливым полководцем </a:t>
            </a:r>
            <a:r>
              <a:rPr lang="ru-RU" sz="2400" dirty="0" err="1"/>
              <a:t>Деметрием</a:t>
            </a:r>
            <a:r>
              <a:rPr lang="ru-RU" sz="2400" dirty="0"/>
              <a:t> и его войсками, кроме того, были расплавлены бронзовые детали тех гигантских башен - полученного металла как раз хватило для скульптуры.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403244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36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2218258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>До наших дней не дошло точной и подробной информации о статуе на Родосе. Упоминания сводятся к записям Плиния 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effectLst/>
              </a:rPr>
              <a:t>Филония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>, остальные же авторы использовали в основном только краткие упоминания. Таким образом, нет информации, как выглядела статуя, и даже где она была точно стояла.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2420888"/>
            <a:ext cx="3707904" cy="4437112"/>
          </a:xfrm>
        </p:spPr>
        <p:txBody>
          <a:bodyPr>
            <a:noAutofit/>
          </a:bodyPr>
          <a:lstStyle/>
          <a:p>
            <a:r>
              <a:rPr lang="ru-RU" sz="1800" dirty="0"/>
              <a:t>По поводу вида Родосского Колосса всегда существовало множество версий и разногласий. Некоторые его изображают с широко расставленными ногами, соединяющими берега входа в гавань Родоса. Но при условии, что расстояние между этими берегами составляет 400 метров, 33-метровое сооружение вряд ли могло быть установлено таким образом.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9" y="2564904"/>
            <a:ext cx="585216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83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2722314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Статуя Колосса простояла всего 50 лет, после чего ее разрушило землетрясение в 222 году до н.э. Самым слабым ее местом оказались колени, сразу же дав трещину. Еще долгое время Колосс лежал на земле, поражая всех своими размерами. Плиний Старший в своих летописях писал, что мало кому удавалось обхватить обеими руками большой палец на руке громадины. Отсюда и пошло знаменитое выражение: "Колосс на глиняных ногах".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3068960"/>
            <a:ext cx="7787208" cy="3888432"/>
          </a:xfrm>
        </p:spPr>
      </p:pic>
    </p:spTree>
    <p:extLst>
      <p:ext uri="{BB962C8B-B14F-4D97-AF65-F5344CB8AC3E}">
        <p14:creationId xmlns:p14="http://schemas.microsoft.com/office/powerpoint/2010/main" val="187342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Обломки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громадной статуи пролежали на земле около тысячи лет, пока арабы, захватившие в 977 году Родос, не продали его неизвестному купцу, которому пришлось перевозить их на 900 верблюдах</a:t>
            </a:r>
            <a:r>
              <a:rPr lang="ru-RU" sz="2000" b="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686508"/>
            <a:ext cx="3528392" cy="4925144"/>
          </a:xfrm>
        </p:spPr>
        <p:txBody>
          <a:bodyPr>
            <a:noAutofit/>
          </a:bodyPr>
          <a:lstStyle/>
          <a:p>
            <a:r>
              <a:rPr lang="ru-RU" sz="2000" dirty="0"/>
              <a:t>В 2008 году было принято решение восстановить Колосс Родосский в виде световой инсталляции, на оригинальном месте. Немецкий ценитель искусства </a:t>
            </a:r>
            <a:r>
              <a:rPr lang="ru-RU" sz="2000" dirty="0" err="1"/>
              <a:t>Герт</a:t>
            </a:r>
            <a:r>
              <a:rPr lang="ru-RU" sz="2000" dirty="0"/>
              <a:t> </a:t>
            </a:r>
            <a:r>
              <a:rPr lang="ru-RU" sz="2000" dirty="0" err="1"/>
              <a:t>Хоф</a:t>
            </a:r>
            <a:r>
              <a:rPr lang="ru-RU" sz="2000" dirty="0"/>
              <a:t> планирует выделить около 200 млн. евро на этот проект. Высота нового Колосса будет выше оригинала — примерно 60-100 метров.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532859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5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/>
              <a:t>Существует еще одна легенда, согласно которой статую возводили и после землетрясения, но она снова была разрушена настигшей стихией. Среди мудрецов ходили толки, что если снова восстановить статую, то остров поглотит море.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5013176"/>
            <a:ext cx="3322712" cy="1368192"/>
          </a:xfrm>
        </p:spPr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10712"/>
            <a:ext cx="4320480" cy="537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253</TotalTime>
  <Words>423</Words>
  <Application>Microsoft Office PowerPoint</Application>
  <PresentationFormat>Экран (4:3)</PresentationFormat>
  <Paragraphs>16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«Семь чудес света» </vt:lpstr>
      <vt:lpstr>Колосс Родосский.</vt:lpstr>
      <vt:lpstr>Чтобы увековечить память о своей победе, родосцы решили возвести огромную статую покровителя города - бога солнца Гелиоса, который   считался также и создателем этой благословенной земли. Легенда гласит, что Гелиос из пучин морских вынес Родос на своих руках.</vt:lpstr>
      <vt:lpstr>До наших дней не дошло точной и подробной информации о статуе на Родосе. Упоминания сводятся к записям Плиния и Филония, остальные же авторы использовали в основном только краткие упоминания. Таким образом, нет информации, как выглядела статуя, и даже где она была точно стояла.</vt:lpstr>
      <vt:lpstr>Статуя Колосса простояла всего 50 лет, после чего ее разрушило землетрясение в 222 году до н.э. Самым слабым ее местом оказались колени, сразу же дав трещину. Еще долгое время Колосс лежал на земле, поражая всех своими размерами. Плиний Старший в своих летописях писал, что мало кому удавалось обхватить обеими руками большой палец на руке громадины. Отсюда и пошло знаменитое выражение: "Колосс на глиняных ногах".</vt:lpstr>
      <vt:lpstr>Обломки громадной статуи пролежали на земле около тысячи лет, пока арабы, захватившие в 977 году Родос, не продали его неизвестному купцу, которому пришлось перевозить их на 900 верблюдах.</vt:lpstr>
      <vt:lpstr>Существует еще одна легенда, согласно которой статую возводили и после землетрясения, но она снова была разрушена настигшей стихией. Среди мудрецов ходили толки, что если снова восстановить статую, то остров поглотит море.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 чудес света» Колосс Родосский</dc:title>
  <dc:creator>Дима</dc:creator>
  <cp:lastModifiedBy>Дима</cp:lastModifiedBy>
  <cp:revision>6</cp:revision>
  <dcterms:created xsi:type="dcterms:W3CDTF">2015-05-11T12:45:39Z</dcterms:created>
  <dcterms:modified xsi:type="dcterms:W3CDTF">2015-05-11T16:58:45Z</dcterms:modified>
</cp:coreProperties>
</file>