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53A95D-1E51-40E3-82E1-7A73A75C1C9C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239C9-2908-4DF3-8924-D691ECD647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53A95D-1E51-40E3-82E1-7A73A75C1C9C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239C9-2908-4DF3-8924-D691ECD64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53A95D-1E51-40E3-82E1-7A73A75C1C9C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239C9-2908-4DF3-8924-D691ECD64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53A95D-1E51-40E3-82E1-7A73A75C1C9C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239C9-2908-4DF3-8924-D691ECD64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53A95D-1E51-40E3-82E1-7A73A75C1C9C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239C9-2908-4DF3-8924-D691ECD647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53A95D-1E51-40E3-82E1-7A73A75C1C9C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239C9-2908-4DF3-8924-D691ECD64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53A95D-1E51-40E3-82E1-7A73A75C1C9C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239C9-2908-4DF3-8924-D691ECD64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53A95D-1E51-40E3-82E1-7A73A75C1C9C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239C9-2908-4DF3-8924-D691ECD64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53A95D-1E51-40E3-82E1-7A73A75C1C9C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239C9-2908-4DF3-8924-D691ECD647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53A95D-1E51-40E3-82E1-7A73A75C1C9C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239C9-2908-4DF3-8924-D691ECD64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53A95D-1E51-40E3-82E1-7A73A75C1C9C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239C9-2908-4DF3-8924-D691ECD647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E53A95D-1E51-40E3-82E1-7A73A75C1C9C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B5239C9-2908-4DF3-8924-D691ECD647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Урок окружающего мира </a:t>
            </a:r>
            <a:br>
              <a:rPr lang="ru-RU" dirty="0" smtClean="0"/>
            </a:br>
            <a:r>
              <a:rPr lang="ru-RU" dirty="0" smtClean="0"/>
              <a:t>в 3-г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2528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pic>
        <p:nvPicPr>
          <p:cNvPr id="1026" name="Picture 2" descr="C:\Users\Nadya\Desktop\Окружающий мир, открытый урок в 3 классе\голуб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714488"/>
            <a:ext cx="2280482" cy="1714512"/>
          </a:xfrm>
          <a:prstGeom prst="rect">
            <a:avLst/>
          </a:prstGeom>
          <a:noFill/>
        </p:spPr>
      </p:pic>
      <p:pic>
        <p:nvPicPr>
          <p:cNvPr id="1027" name="Picture 3" descr="C:\Users\Nadya\Desktop\Окружающий мир, открытый урок в 3 классе\еж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071526"/>
            <a:ext cx="2286016" cy="1714512"/>
          </a:xfrm>
          <a:prstGeom prst="rect">
            <a:avLst/>
          </a:prstGeom>
          <a:noFill/>
        </p:spPr>
      </p:pic>
      <p:pic>
        <p:nvPicPr>
          <p:cNvPr id="1028" name="Picture 4" descr="C:\Users\Nadya\Desktop\Окружающий мир, открытый урок в 3 классе\гадю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96077" y="4214819"/>
            <a:ext cx="2190766" cy="1643074"/>
          </a:xfrm>
          <a:prstGeom prst="rect">
            <a:avLst/>
          </a:prstGeom>
          <a:noFill/>
        </p:spPr>
      </p:pic>
      <p:pic>
        <p:nvPicPr>
          <p:cNvPr id="1029" name="Picture 5" descr="C:\Users\Nadya\Desktop\Окружающий мир, открытый урок в 3 классе\коров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4000504"/>
            <a:ext cx="2381267" cy="1785950"/>
          </a:xfrm>
          <a:prstGeom prst="rect">
            <a:avLst/>
          </a:prstGeom>
          <a:noFill/>
        </p:spPr>
      </p:pic>
      <p:pic>
        <p:nvPicPr>
          <p:cNvPr id="1030" name="Picture 6" descr="C:\Users\Nadya\Desktop\Окружающий мир, открытый урок в 3 классе\ос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4414" y="1500174"/>
            <a:ext cx="2467638" cy="1706196"/>
          </a:xfrm>
          <a:prstGeom prst="rect">
            <a:avLst/>
          </a:prstGeom>
          <a:noFill/>
        </p:spPr>
      </p:pic>
      <p:pic>
        <p:nvPicPr>
          <p:cNvPr id="1031" name="Picture 7" descr="C:\Users\Nadya\Desktop\Окружающий мир, открытый урок в 3 классе\собак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4714884"/>
            <a:ext cx="2451478" cy="1714512"/>
          </a:xfrm>
          <a:prstGeom prst="rect">
            <a:avLst/>
          </a:prstGeom>
          <a:noFill/>
        </p:spPr>
      </p:pic>
      <p:pic>
        <p:nvPicPr>
          <p:cNvPr id="1032" name="Picture 8" descr="C:\Users\Nadya\Desktop\Окружающий мир, открытый урок в 3 классе\вопрос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71933" y="2928933"/>
            <a:ext cx="1690691" cy="16906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«Осторожно – животные!»</a:t>
            </a:r>
            <a:endParaRPr lang="ru-RU" dirty="0"/>
          </a:p>
        </p:txBody>
      </p:sp>
      <p:pic>
        <p:nvPicPr>
          <p:cNvPr id="4" name="Picture 6" descr="C:\Users\Nadya\Desktop\Окружающий мир, открытый урок в 3 классе\ос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3" y="1714488"/>
            <a:ext cx="2460773" cy="1701449"/>
          </a:xfrm>
          <a:prstGeom prst="rect">
            <a:avLst/>
          </a:prstGeom>
          <a:noFill/>
        </p:spPr>
      </p:pic>
      <p:pic>
        <p:nvPicPr>
          <p:cNvPr id="5" name="Picture 3" descr="C:\Users\Nadya\Desktop\Окружающий мир, открытый урок в 3 классе\еж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714488"/>
            <a:ext cx="2286016" cy="1714512"/>
          </a:xfrm>
          <a:prstGeom prst="rect">
            <a:avLst/>
          </a:prstGeom>
          <a:noFill/>
        </p:spPr>
      </p:pic>
      <p:pic>
        <p:nvPicPr>
          <p:cNvPr id="6" name="Picture 2" descr="C:\Users\Nadya\Desktop\Окружающий мир, открытый урок в 3 классе\голуб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1714488"/>
            <a:ext cx="2280482" cy="1714512"/>
          </a:xfrm>
          <a:prstGeom prst="rect">
            <a:avLst/>
          </a:prstGeom>
          <a:noFill/>
        </p:spPr>
      </p:pic>
      <p:pic>
        <p:nvPicPr>
          <p:cNvPr id="7" name="Picture 5" descr="C:\Users\Nadya\Desktop\Окружающий мир, открытый урок в 3 классе\коров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4000504"/>
            <a:ext cx="2381267" cy="1785950"/>
          </a:xfrm>
          <a:prstGeom prst="rect">
            <a:avLst/>
          </a:prstGeom>
          <a:noFill/>
        </p:spPr>
      </p:pic>
      <p:pic>
        <p:nvPicPr>
          <p:cNvPr id="8" name="Picture 7" descr="C:\Users\Nadya\Desktop\Окружающий мир, открытый урок в 3 классе\соба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4071942"/>
            <a:ext cx="2451478" cy="1714512"/>
          </a:xfrm>
          <a:prstGeom prst="rect">
            <a:avLst/>
          </a:prstGeom>
          <a:noFill/>
        </p:spPr>
      </p:pic>
      <p:pic>
        <p:nvPicPr>
          <p:cNvPr id="9" name="Picture 4" descr="C:\Users\Nadya\Desktop\Окружающий мир, открытый урок в 3 классе\гадюк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4071941"/>
            <a:ext cx="2286016" cy="17145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Гипотеза: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Животные </a:t>
            </a:r>
            <a:r>
              <a:rPr lang="ru-RU" sz="4400" dirty="0" smtClean="0"/>
              <a:t>могут представлять </a:t>
            </a:r>
            <a:r>
              <a:rPr lang="ru-RU" sz="4400" dirty="0" smtClean="0"/>
              <a:t>опасность для человека.</a:t>
            </a:r>
            <a:endParaRPr lang="ru-RU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</TotalTime>
  <Words>17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Урок окружающего мира  в 3-г классе</vt:lpstr>
      <vt:lpstr>Слайд 2</vt:lpstr>
      <vt:lpstr>«Осторожно – животные!»</vt:lpstr>
      <vt:lpstr>Гипотеза: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окружающего мира  в 3-г классе</dc:title>
  <dc:creator>Nadya</dc:creator>
  <cp:lastModifiedBy>Nadya</cp:lastModifiedBy>
  <cp:revision>3</cp:revision>
  <dcterms:created xsi:type="dcterms:W3CDTF">2015-02-25T18:46:17Z</dcterms:created>
  <dcterms:modified xsi:type="dcterms:W3CDTF">2015-02-26T16:13:07Z</dcterms:modified>
</cp:coreProperties>
</file>