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9" r:id="rId1"/>
  </p:sldMasterIdLst>
  <p:notesMasterIdLst>
    <p:notesMasterId r:id="rId17"/>
  </p:notesMasterIdLst>
  <p:sldIdLst>
    <p:sldId id="256" r:id="rId2"/>
    <p:sldId id="292" r:id="rId3"/>
    <p:sldId id="326" r:id="rId4"/>
    <p:sldId id="286" r:id="rId5"/>
    <p:sldId id="283" r:id="rId6"/>
    <p:sldId id="287" r:id="rId7"/>
    <p:sldId id="288" r:id="rId8"/>
    <p:sldId id="272" r:id="rId9"/>
    <p:sldId id="271" r:id="rId10"/>
    <p:sldId id="289" r:id="rId11"/>
    <p:sldId id="323" r:id="rId12"/>
    <p:sldId id="291" r:id="rId13"/>
    <p:sldId id="322" r:id="rId14"/>
    <p:sldId id="290" r:id="rId15"/>
    <p:sldId id="324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584300"/>
    <a:srgbClr val="FFFFCC"/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5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38B45C3-C562-47FC-97BD-432CB28C5AFF}" type="doc">
      <dgm:prSet loTypeId="urn:microsoft.com/office/officeart/2005/8/layout/orgChart1" loCatId="hierarchy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A1E85CAF-ED37-4E71-B97A-2B352FF0662F}">
      <dgm:prSet phldrT="[Текст]" custT="1"/>
      <dgm:spPr/>
      <dgm:t>
        <a:bodyPr/>
        <a:lstStyle/>
        <a:p>
          <a:r>
            <a:rPr lang="ru-RU" sz="4000" b="1" i="1" dirty="0" smtClean="0">
              <a:latin typeface="Times New Roman" pitchFamily="18" charset="0"/>
              <a:cs typeface="Times New Roman" pitchFamily="18" charset="0"/>
            </a:rPr>
            <a:t>Куриные яйца</a:t>
          </a:r>
        </a:p>
        <a:p>
          <a:r>
            <a:rPr lang="en-US" sz="4000" dirty="0" smtClean="0">
              <a:latin typeface="Times New Roman" pitchFamily="18" charset="0"/>
              <a:cs typeface="Times New Roman" pitchFamily="18" charset="0"/>
            </a:rPr>
            <a:t>m = </a:t>
          </a:r>
          <a:r>
            <a:rPr lang="ru-RU" sz="4000" dirty="0" smtClean="0">
              <a:latin typeface="Times New Roman" pitchFamily="18" charset="0"/>
              <a:cs typeface="Times New Roman" pitchFamily="18" charset="0"/>
            </a:rPr>
            <a:t>40-65г</a:t>
          </a:r>
          <a:endParaRPr lang="ru-RU" sz="4000" dirty="0">
            <a:latin typeface="Times New Roman" pitchFamily="18" charset="0"/>
            <a:cs typeface="Times New Roman" pitchFamily="18" charset="0"/>
          </a:endParaRPr>
        </a:p>
      </dgm:t>
    </dgm:pt>
    <dgm:pt modelId="{392064CB-216A-4323-9E04-6A19A920E9F7}" type="parTrans" cxnId="{940191A9-2088-4537-B68C-881CA1507706}">
      <dgm:prSet/>
      <dgm:spPr/>
      <dgm:t>
        <a:bodyPr/>
        <a:lstStyle/>
        <a:p>
          <a:endParaRPr lang="ru-RU"/>
        </a:p>
      </dgm:t>
    </dgm:pt>
    <dgm:pt modelId="{77172A66-ED63-4252-B61E-5A47819B026E}" type="sibTrans" cxnId="{940191A9-2088-4537-B68C-881CA1507706}">
      <dgm:prSet/>
      <dgm:spPr/>
      <dgm:t>
        <a:bodyPr/>
        <a:lstStyle/>
        <a:p>
          <a:endParaRPr lang="ru-RU"/>
        </a:p>
      </dgm:t>
    </dgm:pt>
    <dgm:pt modelId="{198CA19B-D38C-4C7A-8FCA-670150C4C8BC}" type="asst">
      <dgm:prSet phldrT="[Текст]"/>
      <dgm:spPr/>
      <dgm:t>
        <a:bodyPr/>
        <a:lstStyle/>
        <a:p>
          <a:r>
            <a:rPr lang="ru-RU" b="1" i="1" dirty="0" smtClean="0">
              <a:latin typeface="Times New Roman" pitchFamily="18" charset="0"/>
              <a:cs typeface="Times New Roman" pitchFamily="18" charset="0"/>
            </a:rPr>
            <a:t>Столовые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 </a:t>
          </a:r>
        </a:p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После 7 дней снесения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2F38F70A-D2A8-4B95-B448-BDFA435F4FB0}" type="parTrans" cxnId="{10A0DFB4-EFF6-4326-BD3E-F3B50285E0D0}">
      <dgm:prSet/>
      <dgm:spPr/>
      <dgm:t>
        <a:bodyPr/>
        <a:lstStyle/>
        <a:p>
          <a:endParaRPr lang="ru-RU"/>
        </a:p>
      </dgm:t>
    </dgm:pt>
    <dgm:pt modelId="{D1CD2998-8DB4-4B65-8E0F-A7A528E00935}" type="sibTrans" cxnId="{10A0DFB4-EFF6-4326-BD3E-F3B50285E0D0}">
      <dgm:prSet/>
      <dgm:spPr/>
      <dgm:t>
        <a:bodyPr/>
        <a:lstStyle/>
        <a:p>
          <a:endParaRPr lang="ru-RU"/>
        </a:p>
      </dgm:t>
    </dgm:pt>
    <dgm:pt modelId="{F3DB1B83-8FE7-4FD7-B651-340C9F2A1C06}" type="asst">
      <dgm:prSet/>
      <dgm:spPr/>
      <dgm:t>
        <a:bodyPr/>
        <a:lstStyle/>
        <a:p>
          <a:r>
            <a:rPr lang="ru-RU" b="1" i="1" dirty="0" smtClean="0">
              <a:latin typeface="Times New Roman" pitchFamily="18" charset="0"/>
              <a:cs typeface="Times New Roman" pitchFamily="18" charset="0"/>
            </a:rPr>
            <a:t>Диетические</a:t>
          </a:r>
          <a:r>
            <a:rPr lang="ru-RU" i="1" dirty="0" smtClean="0">
              <a:latin typeface="Times New Roman" pitchFamily="18" charset="0"/>
              <a:cs typeface="Times New Roman" pitchFamily="18" charset="0"/>
            </a:rPr>
            <a:t> </a:t>
          </a:r>
        </a:p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В течение 7 дней после снесения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9A910273-3B84-4610-AD52-962156579AC3}" type="parTrans" cxnId="{E291C30E-4D10-42A5-B356-E1939E41D6F6}">
      <dgm:prSet/>
      <dgm:spPr/>
    </dgm:pt>
    <dgm:pt modelId="{E93BA2FE-EF62-4FB9-ACCF-20CB324FD1D4}" type="sibTrans" cxnId="{E291C30E-4D10-42A5-B356-E1939E41D6F6}">
      <dgm:prSet/>
      <dgm:spPr/>
    </dgm:pt>
    <dgm:pt modelId="{FD2B5D1D-CE1B-483D-A36E-54A6731EB3B9}" type="pres">
      <dgm:prSet presAssocID="{238B45C3-C562-47FC-97BD-432CB28C5AF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B2046D97-45C3-4D30-912A-26617D9DC5FF}" type="pres">
      <dgm:prSet presAssocID="{A1E85CAF-ED37-4E71-B97A-2B352FF0662F}" presName="hierRoot1" presStyleCnt="0">
        <dgm:presLayoutVars>
          <dgm:hierBranch val="init"/>
        </dgm:presLayoutVars>
      </dgm:prSet>
      <dgm:spPr/>
    </dgm:pt>
    <dgm:pt modelId="{F26FFA20-CC3C-4B87-8192-5AC6C7941D94}" type="pres">
      <dgm:prSet presAssocID="{A1E85CAF-ED37-4E71-B97A-2B352FF0662F}" presName="rootComposite1" presStyleCnt="0"/>
      <dgm:spPr/>
    </dgm:pt>
    <dgm:pt modelId="{16199C04-1584-4838-A00F-EC6F03DB23B1}" type="pres">
      <dgm:prSet presAssocID="{A1E85CAF-ED37-4E71-B97A-2B352FF0662F}" presName="rootText1" presStyleLbl="node0" presStyleIdx="0" presStyleCnt="1" custScaleX="17093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5B0034C-0019-4ECA-9708-CBDDBD28AAC3}" type="pres">
      <dgm:prSet presAssocID="{A1E85CAF-ED37-4E71-B97A-2B352FF0662F}" presName="rootConnector1" presStyleLbl="node1" presStyleIdx="0" presStyleCnt="0"/>
      <dgm:spPr/>
      <dgm:t>
        <a:bodyPr/>
        <a:lstStyle/>
        <a:p>
          <a:endParaRPr lang="ru-RU"/>
        </a:p>
      </dgm:t>
    </dgm:pt>
    <dgm:pt modelId="{5F77A6D4-6C63-4CC1-8BC8-18342A0F2C28}" type="pres">
      <dgm:prSet presAssocID="{A1E85CAF-ED37-4E71-B97A-2B352FF0662F}" presName="hierChild2" presStyleCnt="0"/>
      <dgm:spPr/>
    </dgm:pt>
    <dgm:pt modelId="{E4B4E3A1-FF1C-4F15-8D07-9B50EBECE778}" type="pres">
      <dgm:prSet presAssocID="{A1E85CAF-ED37-4E71-B97A-2B352FF0662F}" presName="hierChild3" presStyleCnt="0"/>
      <dgm:spPr/>
    </dgm:pt>
    <dgm:pt modelId="{9E28CC11-714A-4A33-A9A8-210280CAFBB0}" type="pres">
      <dgm:prSet presAssocID="{9A910273-3B84-4610-AD52-962156579AC3}" presName="Name111" presStyleLbl="parChTrans1D2" presStyleIdx="0" presStyleCnt="2"/>
      <dgm:spPr/>
    </dgm:pt>
    <dgm:pt modelId="{DC04EDA5-3D43-423F-8FF8-C88611212253}" type="pres">
      <dgm:prSet presAssocID="{F3DB1B83-8FE7-4FD7-B651-340C9F2A1C06}" presName="hierRoot3" presStyleCnt="0">
        <dgm:presLayoutVars>
          <dgm:hierBranch val="init"/>
        </dgm:presLayoutVars>
      </dgm:prSet>
      <dgm:spPr/>
    </dgm:pt>
    <dgm:pt modelId="{381DE73A-5838-41D7-B3A5-69DCEC894603}" type="pres">
      <dgm:prSet presAssocID="{F3DB1B83-8FE7-4FD7-B651-340C9F2A1C06}" presName="rootComposite3" presStyleCnt="0"/>
      <dgm:spPr/>
    </dgm:pt>
    <dgm:pt modelId="{51309CCD-AAC1-45F9-A9F4-FC9B31CC4032}" type="pres">
      <dgm:prSet presAssocID="{F3DB1B83-8FE7-4FD7-B651-340C9F2A1C06}" presName="rootText3" presStyleLbl="asst1" presStyleIdx="0" presStyleCnt="2" custScaleY="12852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58A86F7-C3AE-4845-9BF7-F1A316CAA218}" type="pres">
      <dgm:prSet presAssocID="{F3DB1B83-8FE7-4FD7-B651-340C9F2A1C06}" presName="rootConnector3" presStyleLbl="asst1" presStyleIdx="0" presStyleCnt="2"/>
      <dgm:spPr/>
      <dgm:t>
        <a:bodyPr/>
        <a:lstStyle/>
        <a:p>
          <a:endParaRPr lang="ru-RU"/>
        </a:p>
      </dgm:t>
    </dgm:pt>
    <dgm:pt modelId="{34871E70-FF29-41CF-812A-7EFF077A8673}" type="pres">
      <dgm:prSet presAssocID="{F3DB1B83-8FE7-4FD7-B651-340C9F2A1C06}" presName="hierChild6" presStyleCnt="0"/>
      <dgm:spPr/>
    </dgm:pt>
    <dgm:pt modelId="{CFA9DBAE-1871-4643-AD3A-EF21EDD2D141}" type="pres">
      <dgm:prSet presAssocID="{F3DB1B83-8FE7-4FD7-B651-340C9F2A1C06}" presName="hierChild7" presStyleCnt="0"/>
      <dgm:spPr/>
    </dgm:pt>
    <dgm:pt modelId="{C8D00AF0-EF4F-4D2B-8C16-70580BACBD26}" type="pres">
      <dgm:prSet presAssocID="{2F38F70A-D2A8-4B95-B448-BDFA435F4FB0}" presName="Name111" presStyleLbl="parChTrans1D2" presStyleIdx="1" presStyleCnt="2"/>
      <dgm:spPr/>
      <dgm:t>
        <a:bodyPr/>
        <a:lstStyle/>
        <a:p>
          <a:endParaRPr lang="ru-RU"/>
        </a:p>
      </dgm:t>
    </dgm:pt>
    <dgm:pt modelId="{2CD2C169-A465-4A60-90B7-C8A1E1DF9C68}" type="pres">
      <dgm:prSet presAssocID="{198CA19B-D38C-4C7A-8FCA-670150C4C8BC}" presName="hierRoot3" presStyleCnt="0">
        <dgm:presLayoutVars>
          <dgm:hierBranch val="init"/>
        </dgm:presLayoutVars>
      </dgm:prSet>
      <dgm:spPr/>
    </dgm:pt>
    <dgm:pt modelId="{E7FED34F-8A3C-4B7D-ADAB-0DD0E92EC061}" type="pres">
      <dgm:prSet presAssocID="{198CA19B-D38C-4C7A-8FCA-670150C4C8BC}" presName="rootComposite3" presStyleCnt="0"/>
      <dgm:spPr/>
    </dgm:pt>
    <dgm:pt modelId="{5AF723F0-631D-4836-A740-ABAA77247442}" type="pres">
      <dgm:prSet presAssocID="{198CA19B-D38C-4C7A-8FCA-670150C4C8BC}" presName="rootText3" presStyleLbl="asst1" presStyleIdx="1" presStyleCnt="2" custScaleY="12696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1B5D688-8455-4BC0-A42F-00056E73A561}" type="pres">
      <dgm:prSet presAssocID="{198CA19B-D38C-4C7A-8FCA-670150C4C8BC}" presName="rootConnector3" presStyleLbl="asst1" presStyleIdx="1" presStyleCnt="2"/>
      <dgm:spPr/>
      <dgm:t>
        <a:bodyPr/>
        <a:lstStyle/>
        <a:p>
          <a:endParaRPr lang="ru-RU"/>
        </a:p>
      </dgm:t>
    </dgm:pt>
    <dgm:pt modelId="{D4399C44-EA90-44BD-9F05-220EF5E955FC}" type="pres">
      <dgm:prSet presAssocID="{198CA19B-D38C-4C7A-8FCA-670150C4C8BC}" presName="hierChild6" presStyleCnt="0"/>
      <dgm:spPr/>
    </dgm:pt>
    <dgm:pt modelId="{2C199CFC-3D27-4C46-814B-8608EC9626C4}" type="pres">
      <dgm:prSet presAssocID="{198CA19B-D38C-4C7A-8FCA-670150C4C8BC}" presName="hierChild7" presStyleCnt="0"/>
      <dgm:spPr/>
    </dgm:pt>
  </dgm:ptLst>
  <dgm:cxnLst>
    <dgm:cxn modelId="{2DA35396-13E9-4200-B1AF-BCAEC2E8860C}" type="presOf" srcId="{A1E85CAF-ED37-4E71-B97A-2B352FF0662F}" destId="{16199C04-1584-4838-A00F-EC6F03DB23B1}" srcOrd="0" destOrd="0" presId="urn:microsoft.com/office/officeart/2005/8/layout/orgChart1"/>
    <dgm:cxn modelId="{10A0DFB4-EFF6-4326-BD3E-F3B50285E0D0}" srcId="{A1E85CAF-ED37-4E71-B97A-2B352FF0662F}" destId="{198CA19B-D38C-4C7A-8FCA-670150C4C8BC}" srcOrd="1" destOrd="0" parTransId="{2F38F70A-D2A8-4B95-B448-BDFA435F4FB0}" sibTransId="{D1CD2998-8DB4-4B65-8E0F-A7A528E00935}"/>
    <dgm:cxn modelId="{8FA5EFC6-1CCF-4C01-9B49-9971031416D7}" type="presOf" srcId="{F3DB1B83-8FE7-4FD7-B651-340C9F2A1C06}" destId="{C58A86F7-C3AE-4845-9BF7-F1A316CAA218}" srcOrd="1" destOrd="0" presId="urn:microsoft.com/office/officeart/2005/8/layout/orgChart1"/>
    <dgm:cxn modelId="{22E5B84A-1C40-401A-8F77-ABA567A376E9}" type="presOf" srcId="{198CA19B-D38C-4C7A-8FCA-670150C4C8BC}" destId="{5AF723F0-631D-4836-A740-ABAA77247442}" srcOrd="0" destOrd="0" presId="urn:microsoft.com/office/officeart/2005/8/layout/orgChart1"/>
    <dgm:cxn modelId="{7E0B6DF3-613D-410A-8D34-A9333366AA9C}" type="presOf" srcId="{2F38F70A-D2A8-4B95-B448-BDFA435F4FB0}" destId="{C8D00AF0-EF4F-4D2B-8C16-70580BACBD26}" srcOrd="0" destOrd="0" presId="urn:microsoft.com/office/officeart/2005/8/layout/orgChart1"/>
    <dgm:cxn modelId="{339A4DB4-2118-47BE-A389-A345A7E0C87E}" type="presOf" srcId="{A1E85CAF-ED37-4E71-B97A-2B352FF0662F}" destId="{25B0034C-0019-4ECA-9708-CBDDBD28AAC3}" srcOrd="1" destOrd="0" presId="urn:microsoft.com/office/officeart/2005/8/layout/orgChart1"/>
    <dgm:cxn modelId="{940191A9-2088-4537-B68C-881CA1507706}" srcId="{238B45C3-C562-47FC-97BD-432CB28C5AFF}" destId="{A1E85CAF-ED37-4E71-B97A-2B352FF0662F}" srcOrd="0" destOrd="0" parTransId="{392064CB-216A-4323-9E04-6A19A920E9F7}" sibTransId="{77172A66-ED63-4252-B61E-5A47819B026E}"/>
    <dgm:cxn modelId="{EE4D6377-4F43-4BE6-ADDE-190CC39CF24C}" type="presOf" srcId="{198CA19B-D38C-4C7A-8FCA-670150C4C8BC}" destId="{11B5D688-8455-4BC0-A42F-00056E73A561}" srcOrd="1" destOrd="0" presId="urn:microsoft.com/office/officeart/2005/8/layout/orgChart1"/>
    <dgm:cxn modelId="{53B055DB-4F64-469D-9AC9-68DDDE2F28F8}" type="presOf" srcId="{9A910273-3B84-4610-AD52-962156579AC3}" destId="{9E28CC11-714A-4A33-A9A8-210280CAFBB0}" srcOrd="0" destOrd="0" presId="urn:microsoft.com/office/officeart/2005/8/layout/orgChart1"/>
    <dgm:cxn modelId="{E291C30E-4D10-42A5-B356-E1939E41D6F6}" srcId="{A1E85CAF-ED37-4E71-B97A-2B352FF0662F}" destId="{F3DB1B83-8FE7-4FD7-B651-340C9F2A1C06}" srcOrd="0" destOrd="0" parTransId="{9A910273-3B84-4610-AD52-962156579AC3}" sibTransId="{E93BA2FE-EF62-4FB9-ACCF-20CB324FD1D4}"/>
    <dgm:cxn modelId="{E39783F9-6836-4703-A3FC-9C78604F7040}" type="presOf" srcId="{F3DB1B83-8FE7-4FD7-B651-340C9F2A1C06}" destId="{51309CCD-AAC1-45F9-A9F4-FC9B31CC4032}" srcOrd="0" destOrd="0" presId="urn:microsoft.com/office/officeart/2005/8/layout/orgChart1"/>
    <dgm:cxn modelId="{9EB789E2-9799-4296-A582-BD8D38A5B8E7}" type="presOf" srcId="{238B45C3-C562-47FC-97BD-432CB28C5AFF}" destId="{FD2B5D1D-CE1B-483D-A36E-54A6731EB3B9}" srcOrd="0" destOrd="0" presId="urn:microsoft.com/office/officeart/2005/8/layout/orgChart1"/>
    <dgm:cxn modelId="{175E65BE-E3C7-4822-8A0D-7BE26ECADAE2}" type="presParOf" srcId="{FD2B5D1D-CE1B-483D-A36E-54A6731EB3B9}" destId="{B2046D97-45C3-4D30-912A-26617D9DC5FF}" srcOrd="0" destOrd="0" presId="urn:microsoft.com/office/officeart/2005/8/layout/orgChart1"/>
    <dgm:cxn modelId="{71C99F30-F838-4A8A-BAC4-AB4B628D6280}" type="presParOf" srcId="{B2046D97-45C3-4D30-912A-26617D9DC5FF}" destId="{F26FFA20-CC3C-4B87-8192-5AC6C7941D94}" srcOrd="0" destOrd="0" presId="urn:microsoft.com/office/officeart/2005/8/layout/orgChart1"/>
    <dgm:cxn modelId="{73B637EA-8F1C-4E42-917A-BB82DA0089A6}" type="presParOf" srcId="{F26FFA20-CC3C-4B87-8192-5AC6C7941D94}" destId="{16199C04-1584-4838-A00F-EC6F03DB23B1}" srcOrd="0" destOrd="0" presId="urn:microsoft.com/office/officeart/2005/8/layout/orgChart1"/>
    <dgm:cxn modelId="{4C8AC9C7-7363-4BF0-B5FD-D06F9DBB6AC7}" type="presParOf" srcId="{F26FFA20-CC3C-4B87-8192-5AC6C7941D94}" destId="{25B0034C-0019-4ECA-9708-CBDDBD28AAC3}" srcOrd="1" destOrd="0" presId="urn:microsoft.com/office/officeart/2005/8/layout/orgChart1"/>
    <dgm:cxn modelId="{2D8250CB-4B15-4E3A-891B-ED1648D52D7D}" type="presParOf" srcId="{B2046D97-45C3-4D30-912A-26617D9DC5FF}" destId="{5F77A6D4-6C63-4CC1-8BC8-18342A0F2C28}" srcOrd="1" destOrd="0" presId="urn:microsoft.com/office/officeart/2005/8/layout/orgChart1"/>
    <dgm:cxn modelId="{7570DDFE-FBC0-4026-8D48-A2B5E870E6D6}" type="presParOf" srcId="{B2046D97-45C3-4D30-912A-26617D9DC5FF}" destId="{E4B4E3A1-FF1C-4F15-8D07-9B50EBECE778}" srcOrd="2" destOrd="0" presId="urn:microsoft.com/office/officeart/2005/8/layout/orgChart1"/>
    <dgm:cxn modelId="{08E1741E-1C2F-4487-BF1A-17275C11D61B}" type="presParOf" srcId="{E4B4E3A1-FF1C-4F15-8D07-9B50EBECE778}" destId="{9E28CC11-714A-4A33-A9A8-210280CAFBB0}" srcOrd="0" destOrd="0" presId="urn:microsoft.com/office/officeart/2005/8/layout/orgChart1"/>
    <dgm:cxn modelId="{2BE14B02-03E2-4791-BEE1-E63458901272}" type="presParOf" srcId="{E4B4E3A1-FF1C-4F15-8D07-9B50EBECE778}" destId="{DC04EDA5-3D43-423F-8FF8-C88611212253}" srcOrd="1" destOrd="0" presId="urn:microsoft.com/office/officeart/2005/8/layout/orgChart1"/>
    <dgm:cxn modelId="{F6335A2A-6797-4F6B-85C1-E24785147AA0}" type="presParOf" srcId="{DC04EDA5-3D43-423F-8FF8-C88611212253}" destId="{381DE73A-5838-41D7-B3A5-69DCEC894603}" srcOrd="0" destOrd="0" presId="urn:microsoft.com/office/officeart/2005/8/layout/orgChart1"/>
    <dgm:cxn modelId="{409AC548-968B-4F99-9737-3BBFE4633A10}" type="presParOf" srcId="{381DE73A-5838-41D7-B3A5-69DCEC894603}" destId="{51309CCD-AAC1-45F9-A9F4-FC9B31CC4032}" srcOrd="0" destOrd="0" presId="urn:microsoft.com/office/officeart/2005/8/layout/orgChart1"/>
    <dgm:cxn modelId="{F27651ED-20D5-458B-8519-E171790E4E39}" type="presParOf" srcId="{381DE73A-5838-41D7-B3A5-69DCEC894603}" destId="{C58A86F7-C3AE-4845-9BF7-F1A316CAA218}" srcOrd="1" destOrd="0" presId="urn:microsoft.com/office/officeart/2005/8/layout/orgChart1"/>
    <dgm:cxn modelId="{C7426151-7CE3-4FE3-92CD-0B7D34B827F9}" type="presParOf" srcId="{DC04EDA5-3D43-423F-8FF8-C88611212253}" destId="{34871E70-FF29-41CF-812A-7EFF077A8673}" srcOrd="1" destOrd="0" presId="urn:microsoft.com/office/officeart/2005/8/layout/orgChart1"/>
    <dgm:cxn modelId="{12B0E262-2578-441B-9F92-5092B0E0D77B}" type="presParOf" srcId="{DC04EDA5-3D43-423F-8FF8-C88611212253}" destId="{CFA9DBAE-1871-4643-AD3A-EF21EDD2D141}" srcOrd="2" destOrd="0" presId="urn:microsoft.com/office/officeart/2005/8/layout/orgChart1"/>
    <dgm:cxn modelId="{B3640D33-9F17-47CB-9941-00E17947903B}" type="presParOf" srcId="{E4B4E3A1-FF1C-4F15-8D07-9B50EBECE778}" destId="{C8D00AF0-EF4F-4D2B-8C16-70580BACBD26}" srcOrd="2" destOrd="0" presId="urn:microsoft.com/office/officeart/2005/8/layout/orgChart1"/>
    <dgm:cxn modelId="{AE307D10-9A28-4656-95FC-70F447C6CD0C}" type="presParOf" srcId="{E4B4E3A1-FF1C-4F15-8D07-9B50EBECE778}" destId="{2CD2C169-A465-4A60-90B7-C8A1E1DF9C68}" srcOrd="3" destOrd="0" presId="urn:microsoft.com/office/officeart/2005/8/layout/orgChart1"/>
    <dgm:cxn modelId="{2EF8E52B-CF94-486B-8E8B-BA9DA3496A08}" type="presParOf" srcId="{2CD2C169-A465-4A60-90B7-C8A1E1DF9C68}" destId="{E7FED34F-8A3C-4B7D-ADAB-0DD0E92EC061}" srcOrd="0" destOrd="0" presId="urn:microsoft.com/office/officeart/2005/8/layout/orgChart1"/>
    <dgm:cxn modelId="{DE2B58A2-80F9-4574-9E3D-DCB352523A20}" type="presParOf" srcId="{E7FED34F-8A3C-4B7D-ADAB-0DD0E92EC061}" destId="{5AF723F0-631D-4836-A740-ABAA77247442}" srcOrd="0" destOrd="0" presId="urn:microsoft.com/office/officeart/2005/8/layout/orgChart1"/>
    <dgm:cxn modelId="{5FC74C78-1CA9-440F-B2F3-775614908E82}" type="presParOf" srcId="{E7FED34F-8A3C-4B7D-ADAB-0DD0E92EC061}" destId="{11B5D688-8455-4BC0-A42F-00056E73A561}" srcOrd="1" destOrd="0" presId="urn:microsoft.com/office/officeart/2005/8/layout/orgChart1"/>
    <dgm:cxn modelId="{5CE1218E-82FA-4A48-BD6C-A47D945DFCCC}" type="presParOf" srcId="{2CD2C169-A465-4A60-90B7-C8A1E1DF9C68}" destId="{D4399C44-EA90-44BD-9F05-220EF5E955FC}" srcOrd="1" destOrd="0" presId="urn:microsoft.com/office/officeart/2005/8/layout/orgChart1"/>
    <dgm:cxn modelId="{DD54F5F6-9A60-4E58-A089-1F6F2E98132D}" type="presParOf" srcId="{2CD2C169-A465-4A60-90B7-C8A1E1DF9C68}" destId="{2C199CFC-3D27-4C46-814B-8608EC9626C4}" srcOrd="2" destOrd="0" presId="urn:microsoft.com/office/officeart/2005/8/layout/orgChart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379D225-D790-45E6-BB00-EDE258E281B5}" type="doc">
      <dgm:prSet loTypeId="urn:microsoft.com/office/officeart/2005/8/layout/radial1" loCatId="cycle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982EDFC0-56B0-49E8-AC5A-202A38CCA30D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Замороженная яичная масса </a:t>
          </a:r>
        </a:p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(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t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 не выше 6</a:t>
          </a:r>
          <a:r>
            <a:rPr lang="en-US" dirty="0" smtClean="0">
              <a:latin typeface="Times New Roman" pitchFamily="18" charset="0"/>
              <a:cs typeface="Times New Roman" pitchFamily="18" charset="0"/>
            </a:rPr>
            <a:t>°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С):</a:t>
          </a:r>
          <a:endParaRPr lang="ru-RU" dirty="0"/>
        </a:p>
      </dgm:t>
    </dgm:pt>
    <dgm:pt modelId="{E243F8DB-3D9B-4070-8C87-20DAF15C4F62}" type="parTrans" cxnId="{74DCDBD8-DAAB-41D3-90D3-4CB65E222FB0}">
      <dgm:prSet/>
      <dgm:spPr/>
      <dgm:t>
        <a:bodyPr/>
        <a:lstStyle/>
        <a:p>
          <a:endParaRPr lang="ru-RU"/>
        </a:p>
      </dgm:t>
    </dgm:pt>
    <dgm:pt modelId="{C9DD5716-7F3E-45C8-8DF3-58F65FC52E31}" type="sibTrans" cxnId="{74DCDBD8-DAAB-41D3-90D3-4CB65E222FB0}">
      <dgm:prSet/>
      <dgm:spPr/>
      <dgm:t>
        <a:bodyPr/>
        <a:lstStyle/>
        <a:p>
          <a:endParaRPr lang="ru-RU"/>
        </a:p>
      </dgm:t>
    </dgm:pt>
    <dgm:pt modelId="{046FDC0B-498A-4C99-B511-F9D65A90AFDD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Смесь белка и желтка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24F70E43-AC95-4F8F-9EED-B0A9A3C1451B}" type="parTrans" cxnId="{A9EC03A8-F6CA-4F82-B163-F459AF15A60B}">
      <dgm:prSet/>
      <dgm:spPr/>
      <dgm:t>
        <a:bodyPr/>
        <a:lstStyle/>
        <a:p>
          <a:endParaRPr lang="ru-RU"/>
        </a:p>
      </dgm:t>
    </dgm:pt>
    <dgm:pt modelId="{2B0141B6-A148-4742-917C-BE7E55371014}" type="sibTrans" cxnId="{A9EC03A8-F6CA-4F82-B163-F459AF15A60B}">
      <dgm:prSet/>
      <dgm:spPr/>
      <dgm:t>
        <a:bodyPr/>
        <a:lstStyle/>
        <a:p>
          <a:endParaRPr lang="ru-RU"/>
        </a:p>
      </dgm:t>
    </dgm:pt>
    <dgm:pt modelId="{9904C878-E54D-4F6F-8083-254BC53DC73F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Желток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E4B95E1B-CBDD-4A0B-9001-C2ACCBF758C2}" type="parTrans" cxnId="{F51D22DA-4D07-4F95-BDEC-4AD39A914ACA}">
      <dgm:prSet/>
      <dgm:spPr/>
      <dgm:t>
        <a:bodyPr/>
        <a:lstStyle/>
        <a:p>
          <a:endParaRPr lang="ru-RU"/>
        </a:p>
      </dgm:t>
    </dgm:pt>
    <dgm:pt modelId="{8A5F061F-6F0B-40E6-AA13-0D7E487036BE}" type="sibTrans" cxnId="{F51D22DA-4D07-4F95-BDEC-4AD39A914ACA}">
      <dgm:prSet/>
      <dgm:spPr/>
      <dgm:t>
        <a:bodyPr/>
        <a:lstStyle/>
        <a:p>
          <a:endParaRPr lang="ru-RU"/>
        </a:p>
      </dgm:t>
    </dgm:pt>
    <dgm:pt modelId="{9C45C08E-05AF-4490-BD89-B302E94BD146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Белок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2F5A7032-D552-4561-B276-8657103FD42F}" type="parTrans" cxnId="{1CD219CC-6877-4FC9-9B92-794BA33A45FD}">
      <dgm:prSet/>
      <dgm:spPr/>
      <dgm:t>
        <a:bodyPr/>
        <a:lstStyle/>
        <a:p>
          <a:endParaRPr lang="ru-RU"/>
        </a:p>
      </dgm:t>
    </dgm:pt>
    <dgm:pt modelId="{31A5C5AA-A628-4BE5-81B8-7E4EEC18AF38}" type="sibTrans" cxnId="{1CD219CC-6877-4FC9-9B92-794BA33A45FD}">
      <dgm:prSet/>
      <dgm:spPr/>
      <dgm:t>
        <a:bodyPr/>
        <a:lstStyle/>
        <a:p>
          <a:endParaRPr lang="ru-RU"/>
        </a:p>
      </dgm:t>
    </dgm:pt>
    <dgm:pt modelId="{973EFF0B-E08D-4D40-8E82-BECC0CB44C0B}" type="pres">
      <dgm:prSet presAssocID="{F379D225-D790-45E6-BB00-EDE258E281B5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4AA5AC3-5A0C-4CDE-BE28-374134AB5232}" type="pres">
      <dgm:prSet presAssocID="{982EDFC0-56B0-49E8-AC5A-202A38CCA30D}" presName="centerShape" presStyleLbl="node0" presStyleIdx="0" presStyleCnt="1" custScaleX="231180" custScaleY="146385"/>
      <dgm:spPr/>
      <dgm:t>
        <a:bodyPr/>
        <a:lstStyle/>
        <a:p>
          <a:endParaRPr lang="ru-RU"/>
        </a:p>
      </dgm:t>
    </dgm:pt>
    <dgm:pt modelId="{3255AC10-E87E-4CB2-9675-A797400DD96B}" type="pres">
      <dgm:prSet presAssocID="{24F70E43-AC95-4F8F-9EED-B0A9A3C1451B}" presName="Name9" presStyleLbl="parChTrans1D2" presStyleIdx="0" presStyleCnt="3"/>
      <dgm:spPr/>
      <dgm:t>
        <a:bodyPr/>
        <a:lstStyle/>
        <a:p>
          <a:endParaRPr lang="ru-RU"/>
        </a:p>
      </dgm:t>
    </dgm:pt>
    <dgm:pt modelId="{E1BCBB1E-A28D-4336-8644-BF29DFE95950}" type="pres">
      <dgm:prSet presAssocID="{24F70E43-AC95-4F8F-9EED-B0A9A3C1451B}" presName="connTx" presStyleLbl="parChTrans1D2" presStyleIdx="0" presStyleCnt="3"/>
      <dgm:spPr/>
      <dgm:t>
        <a:bodyPr/>
        <a:lstStyle/>
        <a:p>
          <a:endParaRPr lang="ru-RU"/>
        </a:p>
      </dgm:t>
    </dgm:pt>
    <dgm:pt modelId="{05A5CB9C-5DB4-4114-9C08-6265E623EC0A}" type="pres">
      <dgm:prSet presAssocID="{046FDC0B-498A-4C99-B511-F9D65A90AFDD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E75D36-6317-4C6E-A772-F08329DE20DC}" type="pres">
      <dgm:prSet presAssocID="{E4B95E1B-CBDD-4A0B-9001-C2ACCBF758C2}" presName="Name9" presStyleLbl="parChTrans1D2" presStyleIdx="1" presStyleCnt="3"/>
      <dgm:spPr/>
      <dgm:t>
        <a:bodyPr/>
        <a:lstStyle/>
        <a:p>
          <a:endParaRPr lang="ru-RU"/>
        </a:p>
      </dgm:t>
    </dgm:pt>
    <dgm:pt modelId="{A75F3D51-CDA9-484B-A852-5FC6632D5AB3}" type="pres">
      <dgm:prSet presAssocID="{E4B95E1B-CBDD-4A0B-9001-C2ACCBF758C2}" presName="connTx" presStyleLbl="parChTrans1D2" presStyleIdx="1" presStyleCnt="3"/>
      <dgm:spPr/>
      <dgm:t>
        <a:bodyPr/>
        <a:lstStyle/>
        <a:p>
          <a:endParaRPr lang="ru-RU"/>
        </a:p>
      </dgm:t>
    </dgm:pt>
    <dgm:pt modelId="{22594F17-F44B-478C-8AD4-7E67D8223D2A}" type="pres">
      <dgm:prSet presAssocID="{9904C878-E54D-4F6F-8083-254BC53DC73F}" presName="node" presStyleLbl="node1" presStyleIdx="1" presStyleCnt="3" custRadScaleRad="138020" custRadScaleInc="-1850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ED5378-E5CA-47DB-8A4A-25B858A763F2}" type="pres">
      <dgm:prSet presAssocID="{2F5A7032-D552-4561-B276-8657103FD42F}" presName="Name9" presStyleLbl="parChTrans1D2" presStyleIdx="2" presStyleCnt="3"/>
      <dgm:spPr/>
      <dgm:t>
        <a:bodyPr/>
        <a:lstStyle/>
        <a:p>
          <a:endParaRPr lang="ru-RU"/>
        </a:p>
      </dgm:t>
    </dgm:pt>
    <dgm:pt modelId="{E43DD3C9-5A35-40DE-8328-823823C48CBF}" type="pres">
      <dgm:prSet presAssocID="{2F5A7032-D552-4561-B276-8657103FD42F}" presName="connTx" presStyleLbl="parChTrans1D2" presStyleIdx="2" presStyleCnt="3"/>
      <dgm:spPr/>
      <dgm:t>
        <a:bodyPr/>
        <a:lstStyle/>
        <a:p>
          <a:endParaRPr lang="ru-RU"/>
        </a:p>
      </dgm:t>
    </dgm:pt>
    <dgm:pt modelId="{D95E075A-EB62-4335-BF73-AB2BFB75A782}" type="pres">
      <dgm:prSet presAssocID="{9C45C08E-05AF-4490-BD89-B302E94BD146}" presName="node" presStyleLbl="node1" presStyleIdx="2" presStyleCnt="3" custRadScaleRad="139193" custRadScaleInc="1397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7DF242B-1934-4854-A031-4B653CB5D07D}" type="presOf" srcId="{2F5A7032-D552-4561-B276-8657103FD42F}" destId="{5CED5378-E5CA-47DB-8A4A-25B858A763F2}" srcOrd="0" destOrd="0" presId="urn:microsoft.com/office/officeart/2005/8/layout/radial1"/>
    <dgm:cxn modelId="{10CFBA74-57E3-4C5B-96FC-26B858A99B2B}" type="presOf" srcId="{9C45C08E-05AF-4490-BD89-B302E94BD146}" destId="{D95E075A-EB62-4335-BF73-AB2BFB75A782}" srcOrd="0" destOrd="0" presId="urn:microsoft.com/office/officeart/2005/8/layout/radial1"/>
    <dgm:cxn modelId="{1CD219CC-6877-4FC9-9B92-794BA33A45FD}" srcId="{982EDFC0-56B0-49E8-AC5A-202A38CCA30D}" destId="{9C45C08E-05AF-4490-BD89-B302E94BD146}" srcOrd="2" destOrd="0" parTransId="{2F5A7032-D552-4561-B276-8657103FD42F}" sibTransId="{31A5C5AA-A628-4BE5-81B8-7E4EEC18AF38}"/>
    <dgm:cxn modelId="{F4904497-8DCB-4D8C-BF5D-58BE799801E1}" type="presOf" srcId="{E4B95E1B-CBDD-4A0B-9001-C2ACCBF758C2}" destId="{A4E75D36-6317-4C6E-A772-F08329DE20DC}" srcOrd="0" destOrd="0" presId="urn:microsoft.com/office/officeart/2005/8/layout/radial1"/>
    <dgm:cxn modelId="{74DCDBD8-DAAB-41D3-90D3-4CB65E222FB0}" srcId="{F379D225-D790-45E6-BB00-EDE258E281B5}" destId="{982EDFC0-56B0-49E8-AC5A-202A38CCA30D}" srcOrd="0" destOrd="0" parTransId="{E243F8DB-3D9B-4070-8C87-20DAF15C4F62}" sibTransId="{C9DD5716-7F3E-45C8-8DF3-58F65FC52E31}"/>
    <dgm:cxn modelId="{0F7BCAEA-9CA9-4371-84BD-51B40B0F2860}" type="presOf" srcId="{E4B95E1B-CBDD-4A0B-9001-C2ACCBF758C2}" destId="{A75F3D51-CDA9-484B-A852-5FC6632D5AB3}" srcOrd="1" destOrd="0" presId="urn:microsoft.com/office/officeart/2005/8/layout/radial1"/>
    <dgm:cxn modelId="{A9EC03A8-F6CA-4F82-B163-F459AF15A60B}" srcId="{982EDFC0-56B0-49E8-AC5A-202A38CCA30D}" destId="{046FDC0B-498A-4C99-B511-F9D65A90AFDD}" srcOrd="0" destOrd="0" parTransId="{24F70E43-AC95-4F8F-9EED-B0A9A3C1451B}" sibTransId="{2B0141B6-A148-4742-917C-BE7E55371014}"/>
    <dgm:cxn modelId="{6910EA21-6ED1-4B80-B21D-C1AF8BF6E0F5}" type="presOf" srcId="{046FDC0B-498A-4C99-B511-F9D65A90AFDD}" destId="{05A5CB9C-5DB4-4114-9C08-6265E623EC0A}" srcOrd="0" destOrd="0" presId="urn:microsoft.com/office/officeart/2005/8/layout/radial1"/>
    <dgm:cxn modelId="{9400DF3D-3015-4B03-8CC6-62001E6C0A97}" type="presOf" srcId="{9904C878-E54D-4F6F-8083-254BC53DC73F}" destId="{22594F17-F44B-478C-8AD4-7E67D8223D2A}" srcOrd="0" destOrd="0" presId="urn:microsoft.com/office/officeart/2005/8/layout/radial1"/>
    <dgm:cxn modelId="{FAC78797-C24D-4A30-BB92-E2897BA42956}" type="presOf" srcId="{982EDFC0-56B0-49E8-AC5A-202A38CCA30D}" destId="{74AA5AC3-5A0C-4CDE-BE28-374134AB5232}" srcOrd="0" destOrd="0" presId="urn:microsoft.com/office/officeart/2005/8/layout/radial1"/>
    <dgm:cxn modelId="{DD0B8F1C-3A7C-4528-8CBD-51F43AA70B52}" type="presOf" srcId="{F379D225-D790-45E6-BB00-EDE258E281B5}" destId="{973EFF0B-E08D-4D40-8E82-BECC0CB44C0B}" srcOrd="0" destOrd="0" presId="urn:microsoft.com/office/officeart/2005/8/layout/radial1"/>
    <dgm:cxn modelId="{F3AE5CC4-E6A6-45B8-800E-2B477F282A2C}" type="presOf" srcId="{2F5A7032-D552-4561-B276-8657103FD42F}" destId="{E43DD3C9-5A35-40DE-8328-823823C48CBF}" srcOrd="1" destOrd="0" presId="urn:microsoft.com/office/officeart/2005/8/layout/radial1"/>
    <dgm:cxn modelId="{F51D22DA-4D07-4F95-BDEC-4AD39A914ACA}" srcId="{982EDFC0-56B0-49E8-AC5A-202A38CCA30D}" destId="{9904C878-E54D-4F6F-8083-254BC53DC73F}" srcOrd="1" destOrd="0" parTransId="{E4B95E1B-CBDD-4A0B-9001-C2ACCBF758C2}" sibTransId="{8A5F061F-6F0B-40E6-AA13-0D7E487036BE}"/>
    <dgm:cxn modelId="{B8CA3430-078B-4CAE-9A1B-2F32AE162E03}" type="presOf" srcId="{24F70E43-AC95-4F8F-9EED-B0A9A3C1451B}" destId="{E1BCBB1E-A28D-4336-8644-BF29DFE95950}" srcOrd="1" destOrd="0" presId="urn:microsoft.com/office/officeart/2005/8/layout/radial1"/>
    <dgm:cxn modelId="{F59B63F8-B09F-4E56-A08B-0FE00C3F3A00}" type="presOf" srcId="{24F70E43-AC95-4F8F-9EED-B0A9A3C1451B}" destId="{3255AC10-E87E-4CB2-9675-A797400DD96B}" srcOrd="0" destOrd="0" presId="urn:microsoft.com/office/officeart/2005/8/layout/radial1"/>
    <dgm:cxn modelId="{E25974A3-1572-473E-A3ED-EB9C90592B9C}" type="presParOf" srcId="{973EFF0B-E08D-4D40-8E82-BECC0CB44C0B}" destId="{74AA5AC3-5A0C-4CDE-BE28-374134AB5232}" srcOrd="0" destOrd="0" presId="urn:microsoft.com/office/officeart/2005/8/layout/radial1"/>
    <dgm:cxn modelId="{087D8CCF-098C-4B2B-B482-8B51DBFAB3CA}" type="presParOf" srcId="{973EFF0B-E08D-4D40-8E82-BECC0CB44C0B}" destId="{3255AC10-E87E-4CB2-9675-A797400DD96B}" srcOrd="1" destOrd="0" presId="urn:microsoft.com/office/officeart/2005/8/layout/radial1"/>
    <dgm:cxn modelId="{7C98DB2D-5B17-4D0E-86A0-7BA0CA9A5B47}" type="presParOf" srcId="{3255AC10-E87E-4CB2-9675-A797400DD96B}" destId="{E1BCBB1E-A28D-4336-8644-BF29DFE95950}" srcOrd="0" destOrd="0" presId="urn:microsoft.com/office/officeart/2005/8/layout/radial1"/>
    <dgm:cxn modelId="{6EA0CFDC-F67F-4E02-A9A7-BA655D002510}" type="presParOf" srcId="{973EFF0B-E08D-4D40-8E82-BECC0CB44C0B}" destId="{05A5CB9C-5DB4-4114-9C08-6265E623EC0A}" srcOrd="2" destOrd="0" presId="urn:microsoft.com/office/officeart/2005/8/layout/radial1"/>
    <dgm:cxn modelId="{1F821CF7-B369-4CEE-B790-FC0FDE478383}" type="presParOf" srcId="{973EFF0B-E08D-4D40-8E82-BECC0CB44C0B}" destId="{A4E75D36-6317-4C6E-A772-F08329DE20DC}" srcOrd="3" destOrd="0" presId="urn:microsoft.com/office/officeart/2005/8/layout/radial1"/>
    <dgm:cxn modelId="{2A589ADF-B869-4DC1-835E-C68A48286AEA}" type="presParOf" srcId="{A4E75D36-6317-4C6E-A772-F08329DE20DC}" destId="{A75F3D51-CDA9-484B-A852-5FC6632D5AB3}" srcOrd="0" destOrd="0" presId="urn:microsoft.com/office/officeart/2005/8/layout/radial1"/>
    <dgm:cxn modelId="{722183C5-A730-4291-9B76-BB4423A6C267}" type="presParOf" srcId="{973EFF0B-E08D-4D40-8E82-BECC0CB44C0B}" destId="{22594F17-F44B-478C-8AD4-7E67D8223D2A}" srcOrd="4" destOrd="0" presId="urn:microsoft.com/office/officeart/2005/8/layout/radial1"/>
    <dgm:cxn modelId="{F8908231-A2A6-43A5-BF56-76A9BEE0908B}" type="presParOf" srcId="{973EFF0B-E08D-4D40-8E82-BECC0CB44C0B}" destId="{5CED5378-E5CA-47DB-8A4A-25B858A763F2}" srcOrd="5" destOrd="0" presId="urn:microsoft.com/office/officeart/2005/8/layout/radial1"/>
    <dgm:cxn modelId="{287177FA-4A3F-49A5-88F4-BA07217634AE}" type="presParOf" srcId="{5CED5378-E5CA-47DB-8A4A-25B858A763F2}" destId="{E43DD3C9-5A35-40DE-8328-823823C48CBF}" srcOrd="0" destOrd="0" presId="urn:microsoft.com/office/officeart/2005/8/layout/radial1"/>
    <dgm:cxn modelId="{0599E78F-976F-4011-AA40-2AA1C9414A2B}" type="presParOf" srcId="{973EFF0B-E08D-4D40-8E82-BECC0CB44C0B}" destId="{D95E075A-EB62-4335-BF73-AB2BFB75A782}" srcOrd="6" destOrd="0" presId="urn:microsoft.com/office/officeart/2005/8/layout/radial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95864AF-DFA1-452F-8058-CC4ABC26F656}" type="datetimeFigureOut">
              <a:rPr lang="ru-RU"/>
              <a:pPr>
                <a:defRPr/>
              </a:pPr>
              <a:t>14.07.2015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C34A675-B820-4063-88A5-B2346C56F9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C34A675-B820-4063-88A5-B2346C56F963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32B74A2-070F-40E1-A9B2-D5ECDCA80FBF}" type="datetime1">
              <a:rPr lang="en-US" smtClean="0"/>
              <a:pPr>
                <a:defRPr/>
              </a:pPr>
              <a:t>7/14/2015</a:t>
            </a:fld>
            <a:endParaRPr lang="en-US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251896D-B08A-471C-9F56-B6E3D8CDFC1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0E8093D-B748-4C1F-AF17-6F4A5B66BB65}" type="datetime1">
              <a:rPr lang="en-US" smtClean="0"/>
              <a:pPr>
                <a:defRPr/>
              </a:pPr>
              <a:t>7/14/2015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D38C430-1C7D-4BF6-8CB8-FB45BC0F1B2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F0B0134-B5CC-4B68-8BA1-A2B870E6F6DA}" type="datetime1">
              <a:rPr lang="en-US" smtClean="0"/>
              <a:pPr>
                <a:defRPr/>
              </a:pPr>
              <a:t>7/14/2015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106AEED-77CD-4DF4-BC69-ADB07D0B8FA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9425381-A2C1-478B-A1F3-7BFC12B2180D}" type="datetime1">
              <a:rPr lang="en-US" smtClean="0"/>
              <a:pPr>
                <a:defRPr/>
              </a:pPr>
              <a:t>7/14/2015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9F808EA-EA27-4A60-804B-94AC847D776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F690AB5-A5EB-4B1A-85B9-FA704D6F691B}" type="datetime1">
              <a:rPr lang="en-US" smtClean="0"/>
              <a:pPr>
                <a:defRPr/>
              </a:pPr>
              <a:t>7/14/2015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E0B3EB7-0F40-41FC-BFA7-BEAD5E2A448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E1C8971-BD69-4DB1-B2FF-2CF40CF88FAF}" type="datetime1">
              <a:rPr lang="en-US" smtClean="0"/>
              <a:pPr>
                <a:defRPr/>
              </a:pPr>
              <a:t>7/14/2015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57F2289-B4F8-4CA1-9A65-910E6330AD2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FB01410-243B-418E-A930-F93844977676}" type="datetime1">
              <a:rPr lang="en-US" smtClean="0"/>
              <a:pPr>
                <a:defRPr/>
              </a:pPr>
              <a:t>7/14/2015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0E9039F-9AB8-43D5-8937-7344B66839F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5E7299F-8499-4F74-8FBF-12554770F96C}" type="datetime1">
              <a:rPr lang="en-US" smtClean="0"/>
              <a:pPr>
                <a:defRPr/>
              </a:pPr>
              <a:t>7/14/2015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71E027E-B96F-49C7-AFAC-7B9FFCD4198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9FCD295-1216-45B4-942A-03F8A989FCD6}" type="datetime1">
              <a:rPr lang="en-US" smtClean="0"/>
              <a:pPr>
                <a:defRPr/>
              </a:pPr>
              <a:t>7/14/2015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FEF6906-1F69-4759-9E6B-35562E4FE36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764E768-901C-4F9C-8B66-BA14608B61D6}" type="datetime1">
              <a:rPr lang="en-US" smtClean="0"/>
              <a:pPr>
                <a:defRPr/>
              </a:pPr>
              <a:t>7/14/2015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6048BF9-B8FC-4D60-92A1-2A3FDA7F777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C3CAB8A-EEF7-42D5-B22F-926569839C09}" type="datetime1">
              <a:rPr lang="en-US" smtClean="0"/>
              <a:pPr>
                <a:defRPr/>
              </a:pPr>
              <a:t>7/14/2015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6D738C8-0F32-4121-BB64-3E4C5238D61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fld id="{760AA806-1047-405D-B4A6-0B0CA6974E5C}" type="datetime1">
              <a:rPr lang="en-US" smtClean="0"/>
              <a:pPr>
                <a:defRPr/>
              </a:pPr>
              <a:t>7/14/2015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fld id="{C71E027E-B96F-49C7-AFAC-7B9FFCD4198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rs-g.ru/uploads/www_rs_g_ru/image_upload/102683/medium/slide0014_image021.jpg" TargetMode="External"/><Relationship Id="rId13" Type="http://schemas.openxmlformats.org/officeDocument/2006/relationships/image" Target="../media/image10.png"/><Relationship Id="rId3" Type="http://schemas.openxmlformats.org/officeDocument/2006/relationships/image" Target="../media/image4.jpeg"/><Relationship Id="rId7" Type="http://schemas.openxmlformats.org/officeDocument/2006/relationships/image" Target="../media/image6.jpeg"/><Relationship Id="rId12" Type="http://schemas.openxmlformats.org/officeDocument/2006/relationships/image" Target="../media/image9.jpeg"/><Relationship Id="rId2" Type="http://schemas.openxmlformats.org/officeDocument/2006/relationships/hyperlink" Target="http://900igr.net/Detskie_prezentatsii/nasekomye_i_ptitsy/Ptitsy_1.files/slide0003_image009.jpg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900igr.net/Detskie_prezentatsii/biologiya/Domashnie_5.files/slide0011_image017.jpg" TargetMode="External"/><Relationship Id="rId11" Type="http://schemas.openxmlformats.org/officeDocument/2006/relationships/image" Target="../media/image8.jpeg"/><Relationship Id="rId5" Type="http://schemas.openxmlformats.org/officeDocument/2006/relationships/image" Target="../media/image5.jpeg"/><Relationship Id="rId10" Type="http://schemas.openxmlformats.org/officeDocument/2006/relationships/hyperlink" Target="http://kakadu.509.com1.ru:8018/WWW/zooclub/birds/374.jpg" TargetMode="External"/><Relationship Id="rId4" Type="http://schemas.openxmlformats.org/officeDocument/2006/relationships/hyperlink" Target="http://s61.radikal.ru/i171/0905/c6/fd54e1640a27.jpg" TargetMode="External"/><Relationship Id="rId9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nsk.old.kp.ru/readyimages/32553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9200" y="2971801"/>
            <a:ext cx="7543800" cy="1143000"/>
          </a:xfrm>
        </p:spPr>
        <p:txBody>
          <a:bodyPr>
            <a:noAutofit/>
          </a:bodyPr>
          <a:lstStyle/>
          <a:p>
            <a:pPr marR="0" eaLnBrk="1" hangingPunct="1"/>
            <a:endParaRPr lang="ru-RU" sz="4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R="0" algn="ctr" eaLnBrk="1" hangingPunct="1"/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Значение блюд из яиц, подготовка яиц к приготовлению блюд </a:t>
            </a:r>
          </a:p>
        </p:txBody>
      </p:sp>
      <p:pic>
        <p:nvPicPr>
          <p:cNvPr id="2050" name="Picture 2" descr="091846f5889ab06eb183de87643318fb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09800" y="457200"/>
            <a:ext cx="4724400" cy="282807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4800600" y="6019800"/>
            <a:ext cx="41148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Преподаватель КГАОУ СПО «КСХК»     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Турышева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Любовь Владимировна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dirty="0" smtClean="0">
                <a:effectLst/>
                <a:latin typeface="Times New Roman" pitchFamily="18" charset="0"/>
                <a:cs typeface="Times New Roman" pitchFamily="18" charset="0"/>
              </a:rPr>
              <a:t>Обработка яиц</a:t>
            </a:r>
          </a:p>
        </p:txBody>
      </p:sp>
      <p:sp>
        <p:nvSpPr>
          <p:cNvPr id="21506" name="Rectangle 3"/>
          <p:cNvSpPr>
            <a:spLocks noGrp="1"/>
          </p:cNvSpPr>
          <p:nvPr>
            <p:ph idx="1"/>
          </p:nvPr>
        </p:nvSpPr>
        <p:spPr>
          <a:xfrm>
            <a:off x="1219200" y="4800600"/>
            <a:ext cx="7714488" cy="762000"/>
          </a:xfrm>
        </p:spPr>
        <p:txBody>
          <a:bodyPr>
            <a:prstTxWarp prst="textArchUp">
              <a:avLst/>
            </a:prstTxWarp>
            <a:normAutofit/>
          </a:bodyPr>
          <a:lstStyle/>
          <a:p>
            <a:pPr algn="ctr" eaLnBrk="1" hangingPunct="1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Ополаскивание в проточной холодной воде</a:t>
            </a:r>
          </a:p>
        </p:txBody>
      </p:sp>
      <p:sp>
        <p:nvSpPr>
          <p:cNvPr id="4" name="Rectangle 3"/>
          <p:cNvSpPr txBox="1">
            <a:spLocks/>
          </p:cNvSpPr>
          <p:nvPr/>
        </p:nvSpPr>
        <p:spPr>
          <a:xfrm>
            <a:off x="1371600" y="3048000"/>
            <a:ext cx="7391400" cy="609600"/>
          </a:xfrm>
          <a:prstGeom prst="rect">
            <a:avLst/>
          </a:prstGeom>
        </p:spPr>
        <p:txBody>
          <a:bodyPr>
            <a:prstTxWarp prst="textArchUp">
              <a:avLst/>
            </a:prstTxWarp>
            <a:normAutofit/>
          </a:bodyPr>
          <a:lstStyle/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Дезинфекция в 0,5% растворе хлорамина</a:t>
            </a:r>
          </a:p>
        </p:txBody>
      </p:sp>
      <p:sp>
        <p:nvSpPr>
          <p:cNvPr id="5" name="Rectangle 3"/>
          <p:cNvSpPr txBox="1">
            <a:spLocks/>
          </p:cNvSpPr>
          <p:nvPr/>
        </p:nvSpPr>
        <p:spPr>
          <a:xfrm>
            <a:off x="1219200" y="1524000"/>
            <a:ext cx="7543800" cy="762000"/>
          </a:xfrm>
          <a:prstGeom prst="rect">
            <a:avLst/>
          </a:prstGeom>
        </p:spPr>
        <p:txBody>
          <a:bodyPr>
            <a:prstTxWarp prst="textArchUp">
              <a:avLst/>
            </a:prstTxWarp>
            <a:normAutofit/>
          </a:bodyPr>
          <a:lstStyle/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Мытье в 2% растворе кальцинированной соды</a:t>
            </a:r>
          </a:p>
        </p:txBody>
      </p:sp>
      <p:sp>
        <p:nvSpPr>
          <p:cNvPr id="6" name="Стрелка вправо 5"/>
          <p:cNvSpPr/>
          <p:nvPr/>
        </p:nvSpPr>
        <p:spPr>
          <a:xfrm rot="5400000">
            <a:off x="4362450" y="1885950"/>
            <a:ext cx="990600" cy="87630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isometricLeftDown"/>
              <a:lightRig rig="threePt" dir="t"/>
            </a:scene3d>
          </a:bodyPr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7" name="Стрелка вправо 6"/>
          <p:cNvSpPr/>
          <p:nvPr/>
        </p:nvSpPr>
        <p:spPr>
          <a:xfrm rot="5400000">
            <a:off x="4381500" y="3467100"/>
            <a:ext cx="1066800" cy="83820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isometricLeftDown"/>
              <a:lightRig rig="threePt" dir="t"/>
            </a:scene3d>
          </a:bodyPr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F808EA-EA27-4A60-804B-94AC847D7762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990600"/>
            <a:ext cx="7498080" cy="1905000"/>
          </a:xfrm>
        </p:spPr>
        <p:txBody>
          <a:bodyPr/>
          <a:lstStyle/>
          <a:p>
            <a:r>
              <a:rPr lang="ru-RU" dirty="0" smtClean="0"/>
              <a:t>Продукты переработки яиц</a:t>
            </a: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81200" y="2895600"/>
            <a:ext cx="5715000" cy="300789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F808EA-EA27-4A60-804B-94AC847D7762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Меланж </a:t>
            </a:r>
          </a:p>
        </p:txBody>
      </p:sp>
      <p:graphicFrame>
        <p:nvGraphicFramePr>
          <p:cNvPr id="9" name="Схема 8"/>
          <p:cNvGraphicFramePr/>
          <p:nvPr/>
        </p:nvGraphicFramePr>
        <p:xfrm>
          <a:off x="1066800" y="1219200"/>
          <a:ext cx="7772400" cy="525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F808EA-EA27-4A60-804B-94AC847D7762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 noGrp="1"/>
          </p:cNvSpPr>
          <p:nvPr>
            <p:ph idx="1"/>
          </p:nvPr>
        </p:nvSpPr>
        <p:spPr>
          <a:xfrm>
            <a:off x="1219200" y="685800"/>
            <a:ext cx="7696200" cy="2971800"/>
          </a:xfrm>
        </p:spPr>
        <p:txBody>
          <a:bodyPr>
            <a:normAutofit/>
          </a:bodyPr>
          <a:lstStyle/>
          <a:p>
            <a:pPr marL="0" indent="283464" algn="ctr" eaLnBrk="1" hangingPunct="1">
              <a:buFont typeface="Wingdings 3" pitchFamily="18" charset="2"/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Размораживают в теплой воде (40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С) 1,5 - 2 часа, банки промывают, протирают чистыми салфетками и вскрывают</a:t>
            </a:r>
          </a:p>
        </p:txBody>
      </p:sp>
      <p:sp>
        <p:nvSpPr>
          <p:cNvPr id="5" name="Rectangle 3"/>
          <p:cNvSpPr txBox="1">
            <a:spLocks/>
          </p:cNvSpPr>
          <p:nvPr/>
        </p:nvSpPr>
        <p:spPr>
          <a:xfrm>
            <a:off x="1295400" y="4419600"/>
            <a:ext cx="7620000" cy="990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pitchFamily="18" charset="2"/>
              <a:buNone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Перед использование процеживают</a:t>
            </a:r>
            <a:endParaRPr kumimoji="0" lang="en-US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F808EA-EA27-4A60-804B-94AC847D7762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dirty="0" smtClean="0">
                <a:effectLst/>
                <a:latin typeface="Times New Roman" pitchFamily="18" charset="0"/>
                <a:cs typeface="Times New Roman" pitchFamily="18" charset="0"/>
              </a:rPr>
              <a:t>Яичный порошок</a:t>
            </a:r>
          </a:p>
        </p:txBody>
      </p:sp>
      <p:sp>
        <p:nvSpPr>
          <p:cNvPr id="23554" name="Rectangle 3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914400"/>
          </a:xfrm>
        </p:spPr>
        <p:txBody>
          <a:bodyPr>
            <a:normAutofit/>
          </a:bodyPr>
          <a:lstStyle/>
          <a:p>
            <a:pPr eaLnBrk="1" hangingPunct="1">
              <a:buFont typeface="Wingdings 3" pitchFamily="18" charset="2"/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1.Просеивают</a:t>
            </a:r>
          </a:p>
        </p:txBody>
      </p:sp>
      <p:sp>
        <p:nvSpPr>
          <p:cNvPr id="6" name="Rectangle 3"/>
          <p:cNvSpPr txBox="1">
            <a:spLocks/>
          </p:cNvSpPr>
          <p:nvPr/>
        </p:nvSpPr>
        <p:spPr>
          <a:xfrm>
            <a:off x="1447800" y="2286000"/>
            <a:ext cx="7498080" cy="7620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pitchFamily="18" charset="2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2. Смешивают с холодной водой</a:t>
            </a:r>
          </a:p>
        </p:txBody>
      </p:sp>
      <p:sp>
        <p:nvSpPr>
          <p:cNvPr id="7" name="Rectangle 3"/>
          <p:cNvSpPr txBox="1">
            <a:spLocks/>
          </p:cNvSpPr>
          <p:nvPr/>
        </p:nvSpPr>
        <p:spPr>
          <a:xfrm>
            <a:off x="1447800" y="3276600"/>
            <a:ext cx="7498080" cy="4572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pitchFamily="18" charset="2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3. Настаивают 30 минут</a:t>
            </a:r>
          </a:p>
        </p:txBody>
      </p:sp>
      <p:sp>
        <p:nvSpPr>
          <p:cNvPr id="8" name="Rectangle 3"/>
          <p:cNvSpPr txBox="1">
            <a:spLocks/>
          </p:cNvSpPr>
          <p:nvPr/>
        </p:nvSpPr>
        <p:spPr>
          <a:xfrm>
            <a:off x="1447800" y="4191000"/>
            <a:ext cx="7498080" cy="6096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pitchFamily="18" charset="2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4. Процеживают</a:t>
            </a:r>
          </a:p>
        </p:txBody>
      </p:sp>
      <p:sp>
        <p:nvSpPr>
          <p:cNvPr id="9" name="Rectangle 3"/>
          <p:cNvSpPr txBox="1">
            <a:spLocks/>
          </p:cNvSpPr>
          <p:nvPr/>
        </p:nvSpPr>
        <p:spPr>
          <a:xfrm>
            <a:off x="1447800" y="5029200"/>
            <a:ext cx="7498080" cy="762000"/>
          </a:xfrm>
          <a:prstGeom prst="rect">
            <a:avLst/>
          </a:prstGeom>
        </p:spPr>
        <p:txBody>
          <a:bodyPr>
            <a:normAutofit fontScale="62500" lnSpcReduction="20000"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pitchFamily="18" charset="2"/>
              <a:buNone/>
              <a:tabLst/>
              <a:defRPr/>
            </a:pPr>
            <a:endParaRPr kumimoji="0" lang="ru-RU" sz="23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pitchFamily="18" charset="2"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5. Используют сразу же для тепловой обработки</a:t>
            </a:r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F808EA-EA27-4A60-804B-94AC847D7762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 build="p"/>
      <p:bldP spid="6" grpId="0"/>
      <p:bldP spid="7" grpId="0"/>
      <p:bldP spid="8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Контрольные вопросы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447800"/>
            <a:ext cx="7955280" cy="4800600"/>
          </a:xfrm>
        </p:spPr>
        <p:txBody>
          <a:bodyPr>
            <a:noAutofit/>
          </a:bodyPr>
          <a:lstStyle/>
          <a:p>
            <a:pPr marL="596646" indent="-514350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Яйцо - пищевой продукт, богатый белками, витаминами, минеральными веществами. Назовите, какие витамины и минеральные вещества содержатся в яйце? </a:t>
            </a:r>
          </a:p>
          <a:p>
            <a:pPr marL="596646" indent="-514350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Назовите: Какие способы определения свежести яиц? </a:t>
            </a:r>
          </a:p>
          <a:p>
            <a:pPr marL="596646" indent="-514350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Укажите: Какие яйца на предприятиях общественного питания не используют? </a:t>
            </a:r>
          </a:p>
          <a:p>
            <a:pPr marL="596646" indent="-514350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Дайте определение: Меланж это - ?</a:t>
            </a:r>
          </a:p>
          <a:p>
            <a:pPr marL="596646" indent="-514350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Яичный порошок это - ?</a:t>
            </a:r>
          </a:p>
          <a:p>
            <a:pPr marL="596646" indent="-514350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Назовите: Виды яиц в зависимости от сроков хранения </a:t>
            </a:r>
          </a:p>
          <a:p>
            <a:pPr marL="596646" indent="-514350"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Назовите: Процессы первичной обработки яичных продуктов 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F808EA-EA27-4A60-804B-94AC847D7762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3"/>
          <p:cNvSpPr>
            <a:spLocks noGrp="1"/>
          </p:cNvSpPr>
          <p:nvPr>
            <p:ph type="subTitle" idx="1"/>
          </p:nvPr>
        </p:nvSpPr>
        <p:spPr>
          <a:xfrm>
            <a:off x="1371600" y="838200"/>
            <a:ext cx="7543800" cy="5410200"/>
          </a:xfrm>
        </p:spPr>
        <p:txBody>
          <a:bodyPr/>
          <a:lstStyle/>
          <a:p>
            <a:pPr eaLnBrk="1" hangingPunct="1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Блюда из яиц высококалорийны. Они содержат белки, жиры, витамины, минеральные вещества. </a:t>
            </a:r>
          </a:p>
          <a:p>
            <a:pPr eaLnBrk="1" hangingPunct="1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Желток содержит больше питательных веществ, чем белок. </a:t>
            </a:r>
          </a:p>
          <a:p>
            <a:pPr eaLnBrk="1" hangingPunct="1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желтке содержатся жироподобные вещества - лецитин и холестерин, влияющие на процессы жизнедеятельности человека.</a:t>
            </a:r>
          </a:p>
        </p:txBody>
      </p:sp>
      <p:pic>
        <p:nvPicPr>
          <p:cNvPr id="3" name="Picture 4" descr="yaponochka_6818235_123930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4600" y="3962400"/>
            <a:ext cx="4267201" cy="265712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 descr="Картинка 159 из 28677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b="5682"/>
          <a:stretch>
            <a:fillRect/>
          </a:stretch>
        </p:blipFill>
        <p:spPr bwMode="auto">
          <a:xfrm>
            <a:off x="6948488" y="3644900"/>
            <a:ext cx="1974850" cy="230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5" descr="Картинка 134 из 3622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3452"/>
          <a:stretch>
            <a:fillRect/>
          </a:stretch>
        </p:blipFill>
        <p:spPr bwMode="auto">
          <a:xfrm>
            <a:off x="3429000" y="1371600"/>
            <a:ext cx="136842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6" descr="Картинка 20 из 58857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24000" y="1447800"/>
            <a:ext cx="1225550" cy="172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7" descr="Картинка 5 из 199417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47800" y="4419600"/>
            <a:ext cx="1392238" cy="172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8" descr="Картинка 118 из 1655">
            <a:hlinkClick r:id="rId10"/>
          </p:cNvPr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9EAE3"/>
              </a:clrFrom>
              <a:clrTo>
                <a:srgbClr val="F9EAE3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39000" y="1600200"/>
            <a:ext cx="1439862" cy="1274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Picture 10" descr="1666_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3352800" y="3886200"/>
            <a:ext cx="2978150" cy="23153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152" name="Picture 20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29200" y="1447800"/>
            <a:ext cx="1584325" cy="156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3" name="Rectangle 2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ВИДЫ ЯИЦ</a:t>
            </a:r>
          </a:p>
        </p:txBody>
      </p:sp>
      <p:sp>
        <p:nvSpPr>
          <p:cNvPr id="6154" name="Text Box 29"/>
          <p:cNvSpPr txBox="1">
            <a:spLocks noChangeArrowheads="1"/>
          </p:cNvSpPr>
          <p:nvPr/>
        </p:nvSpPr>
        <p:spPr bwMode="auto">
          <a:xfrm>
            <a:off x="3048000" y="2971800"/>
            <a:ext cx="16557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гусиные</a:t>
            </a:r>
          </a:p>
        </p:txBody>
      </p:sp>
      <p:sp>
        <p:nvSpPr>
          <p:cNvPr id="6155" name="Text Box 30"/>
          <p:cNvSpPr txBox="1">
            <a:spLocks noChangeArrowheads="1"/>
          </p:cNvSpPr>
          <p:nvPr/>
        </p:nvSpPr>
        <p:spPr bwMode="auto">
          <a:xfrm>
            <a:off x="1143000" y="3048000"/>
            <a:ext cx="1873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утиные</a:t>
            </a:r>
          </a:p>
        </p:txBody>
      </p:sp>
      <p:sp>
        <p:nvSpPr>
          <p:cNvPr id="6156" name="Text Box 31"/>
          <p:cNvSpPr txBox="1">
            <a:spLocks noChangeArrowheads="1"/>
          </p:cNvSpPr>
          <p:nvPr/>
        </p:nvSpPr>
        <p:spPr bwMode="auto">
          <a:xfrm>
            <a:off x="4876800" y="2971800"/>
            <a:ext cx="20129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индюшачьи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57" name="Text Box 32"/>
          <p:cNvSpPr txBox="1">
            <a:spLocks noChangeArrowheads="1"/>
          </p:cNvSpPr>
          <p:nvPr/>
        </p:nvSpPr>
        <p:spPr bwMode="auto">
          <a:xfrm>
            <a:off x="6934200" y="2971800"/>
            <a:ext cx="2038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перепелиные</a:t>
            </a:r>
          </a:p>
        </p:txBody>
      </p:sp>
      <p:sp>
        <p:nvSpPr>
          <p:cNvPr id="6158" name="Text Box 33"/>
          <p:cNvSpPr txBox="1">
            <a:spLocks noChangeArrowheads="1"/>
          </p:cNvSpPr>
          <p:nvPr/>
        </p:nvSpPr>
        <p:spPr bwMode="auto">
          <a:xfrm>
            <a:off x="1371600" y="6019800"/>
            <a:ext cx="1800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куриные</a:t>
            </a:r>
          </a:p>
        </p:txBody>
      </p:sp>
      <p:sp>
        <p:nvSpPr>
          <p:cNvPr id="6159" name="Text Box 34"/>
          <p:cNvSpPr txBox="1">
            <a:spLocks noChangeArrowheads="1"/>
          </p:cNvSpPr>
          <p:nvPr/>
        </p:nvSpPr>
        <p:spPr bwMode="auto">
          <a:xfrm>
            <a:off x="6877050" y="6021388"/>
            <a:ext cx="2016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страусинные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/>
          </p:cNvSpPr>
          <p:nvPr>
            <p:ph type="ctrTitle"/>
          </p:nvPr>
        </p:nvSpPr>
        <p:spPr bwMode="auto">
          <a:xfrm>
            <a:off x="1432560" y="359898"/>
            <a:ext cx="7406640" cy="1240302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dirty="0" smtClean="0">
                <a:effectLst/>
                <a:latin typeface="Times New Roman" pitchFamily="18" charset="0"/>
                <a:cs typeface="Times New Roman" pitchFamily="18" charset="0"/>
              </a:rPr>
              <a:t>Классификация яиц по массе</a:t>
            </a:r>
          </a:p>
        </p:txBody>
      </p:sp>
      <p:sp>
        <p:nvSpPr>
          <p:cNvPr id="15362" name="Rectangle 3"/>
          <p:cNvSpPr>
            <a:spLocks noGrp="1"/>
          </p:cNvSpPr>
          <p:nvPr>
            <p:ph type="subTitle" idx="1"/>
          </p:nvPr>
        </p:nvSpPr>
        <p:spPr>
          <a:xfrm>
            <a:off x="1432560" y="2286000"/>
            <a:ext cx="7406640" cy="3657600"/>
          </a:xfrm>
        </p:spPr>
        <p:txBody>
          <a:bodyPr>
            <a:normAutofit/>
          </a:bodyPr>
          <a:lstStyle/>
          <a:p>
            <a:pPr eaLnBrk="1" hangingPunct="1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Отборные (средняя масса 65г)</a:t>
            </a:r>
          </a:p>
          <a:p>
            <a:pPr eaLnBrk="1" hangingPunct="1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Первая категория (средняя масса 55г)</a:t>
            </a:r>
          </a:p>
          <a:p>
            <a:pPr eaLnBrk="1" hangingPunct="1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Вторая категория (средняя масса 45г)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dirty="0" smtClean="0">
                <a:effectLst/>
                <a:latin typeface="Times New Roman" pitchFamily="18" charset="0"/>
                <a:cs typeface="Times New Roman" pitchFamily="18" charset="0"/>
              </a:rPr>
              <a:t>Классификация по свежести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6387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Lucida Sans Unicode" pitchFamily="34" charset="0"/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F808EA-EA27-4A60-804B-94AC847D7762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dirty="0" smtClean="0">
                <a:effectLst/>
                <a:latin typeface="Times New Roman" pitchFamily="18" charset="0"/>
                <a:cs typeface="Times New Roman" pitchFamily="18" charset="0"/>
              </a:rPr>
              <a:t>Сроки хранения яиц</a:t>
            </a:r>
          </a:p>
        </p:txBody>
      </p:sp>
      <p:sp>
        <p:nvSpPr>
          <p:cNvPr id="17410" name="Rectangle 3"/>
          <p:cNvSpPr>
            <a:spLocks noGrp="1"/>
          </p:cNvSpPr>
          <p:nvPr>
            <p:ph idx="1"/>
          </p:nvPr>
        </p:nvSpPr>
        <p:spPr>
          <a:xfrm>
            <a:off x="1219200" y="1447800"/>
            <a:ext cx="7714488" cy="2286000"/>
          </a:xfrm>
        </p:spPr>
        <p:txBody>
          <a:bodyPr>
            <a:normAutofit/>
          </a:bodyPr>
          <a:lstStyle/>
          <a:p>
            <a:pPr eaLnBrk="1" hangingPunct="1">
              <a:buFont typeface="Wingdings 3" pitchFamily="18" charset="2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Столовые яйца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 комнатной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температуре 25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суток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холодильниках при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температуре 0 -2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125 суток</a:t>
            </a:r>
          </a:p>
        </p:txBody>
      </p:sp>
      <p:sp>
        <p:nvSpPr>
          <p:cNvPr id="8" name="Rectangle 3"/>
          <p:cNvSpPr txBox="1">
            <a:spLocks/>
          </p:cNvSpPr>
          <p:nvPr/>
        </p:nvSpPr>
        <p:spPr>
          <a:xfrm>
            <a:off x="2057400" y="4648200"/>
            <a:ext cx="6812280" cy="18288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Tx/>
              <a:buNone/>
              <a:tabLst/>
              <a:defRPr/>
            </a:pPr>
            <a:r>
              <a:rPr kumimoji="0" lang="ru-RU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Диетические яйца по истечение 7 суток переходят в столовые</a:t>
            </a:r>
            <a:endParaRPr kumimoji="0" lang="en-US" sz="3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F808EA-EA27-4A60-804B-94AC847D7762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6" name="Picture 1" descr="7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4648200"/>
            <a:ext cx="1295400" cy="99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dirty="0" smtClean="0">
                <a:effectLst/>
                <a:latin typeface="Times New Roman" pitchFamily="18" charset="0"/>
                <a:cs typeface="Times New Roman" pitchFamily="18" charset="0"/>
              </a:rPr>
              <a:t>Строение яйца</a:t>
            </a:r>
          </a:p>
        </p:txBody>
      </p:sp>
      <p:sp>
        <p:nvSpPr>
          <p:cNvPr id="18434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843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1371600"/>
            <a:ext cx="7162800" cy="50749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F808EA-EA27-4A60-804B-94AC847D7762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2"/>
          <p:cNvSpPr>
            <a:spLocks noGrp="1" noChangeArrowheads="1"/>
          </p:cNvSpPr>
          <p:nvPr>
            <p:ph type="title" idx="4294967295"/>
          </p:nvPr>
        </p:nvSpPr>
        <p:spPr>
          <a:xfrm>
            <a:off x="1295400" y="274638"/>
            <a:ext cx="6934200" cy="1143000"/>
          </a:xfrm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СВЕЖЕСТЬ ЯЙЦА</a:t>
            </a:r>
            <a:r>
              <a:rPr lang="ru-RU" sz="4000" dirty="0" smtClean="0">
                <a:solidFill>
                  <a:schemeClr val="accent2"/>
                </a:solidFill>
              </a:rPr>
              <a:t/>
            </a:r>
            <a:br>
              <a:rPr lang="ru-RU" sz="4000" dirty="0" smtClean="0">
                <a:solidFill>
                  <a:schemeClr val="accent2"/>
                </a:solidFill>
              </a:rPr>
            </a:br>
            <a:endParaRPr lang="ru-RU" sz="4000" dirty="0" smtClean="0">
              <a:solidFill>
                <a:schemeClr val="accent2"/>
              </a:solidFill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200400" y="4800600"/>
            <a:ext cx="2305050" cy="792163"/>
          </a:xfrm>
        </p:spPr>
        <p:txBody>
          <a:bodyPr>
            <a:normAutofit/>
          </a:bodyPr>
          <a:lstStyle/>
          <a:p>
            <a:pPr marL="365760" indent="-256032"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яйцо недельной давности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20489" name="Picture 9" descr="только что снесённое яйц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125538"/>
            <a:ext cx="2317750" cy="25193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91" name="Picture 11" descr="яйцо недельной давности 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76600" y="1989138"/>
            <a:ext cx="2352675" cy="25971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93" name="Picture 13" descr="свежесть яйца = 15-20 дней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48400" y="3200400"/>
            <a:ext cx="2286000" cy="2609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494" name="Rectangle 14"/>
          <p:cNvSpPr>
            <a:spLocks noChangeArrowheads="1"/>
          </p:cNvSpPr>
          <p:nvPr/>
        </p:nvSpPr>
        <p:spPr bwMode="auto">
          <a:xfrm>
            <a:off x="5791200" y="5949950"/>
            <a:ext cx="293846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свежесть яйца = 15-20 дней</a:t>
            </a:r>
          </a:p>
        </p:txBody>
      </p:sp>
      <p:sp>
        <p:nvSpPr>
          <p:cNvPr id="20495" name="Rectangle 15"/>
          <p:cNvSpPr>
            <a:spLocks noChangeArrowheads="1"/>
          </p:cNvSpPr>
          <p:nvPr/>
        </p:nvSpPr>
        <p:spPr bwMode="auto">
          <a:xfrm>
            <a:off x="323850" y="3860800"/>
            <a:ext cx="26638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только что снесённое яйцо</a:t>
            </a:r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EF6906-1F69-4759-9E6B-35562E4FE367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0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0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0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0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/>
      <p:bldP spid="20494" grpId="0"/>
      <p:bldP spid="2049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15" descr="Картинка 143 из 24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lum bright="-6000" contrast="12000"/>
          </a:blip>
          <a:srcRect/>
          <a:stretch>
            <a:fillRect/>
          </a:stretch>
        </p:blipFill>
        <p:spPr bwMode="auto">
          <a:xfrm>
            <a:off x="684213" y="2708275"/>
            <a:ext cx="2170112" cy="28527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82" name="Picture 16" descr="ab2d2e741ccf2bc35482b71c8b6148da29b81cc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52800" y="3505200"/>
            <a:ext cx="2368550" cy="24987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483" name="Text Box 18"/>
          <p:cNvSpPr txBox="1">
            <a:spLocks noChangeArrowheads="1"/>
          </p:cNvSpPr>
          <p:nvPr/>
        </p:nvSpPr>
        <p:spPr bwMode="auto">
          <a:xfrm>
            <a:off x="900113" y="620713"/>
            <a:ext cx="72009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b="1">
              <a:latin typeface="Lucida Sans Unicode" pitchFamily="34" charset="0"/>
            </a:endParaRPr>
          </a:p>
        </p:txBody>
      </p:sp>
      <p:sp>
        <p:nvSpPr>
          <p:cNvPr id="20484" name="Rectangle 23"/>
          <p:cNvSpPr>
            <a:spLocks noChangeArrowheads="1"/>
          </p:cNvSpPr>
          <p:nvPr/>
        </p:nvSpPr>
        <p:spPr bwMode="auto">
          <a:xfrm>
            <a:off x="3203574" y="1484312"/>
            <a:ext cx="3502025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5400" dirty="0">
                <a:latin typeface="Times New Roman" pitchFamily="18" charset="0"/>
                <a:cs typeface="Times New Roman" pitchFamily="18" charset="0"/>
              </a:rPr>
              <a:t>Овоскопы</a:t>
            </a:r>
          </a:p>
        </p:txBody>
      </p:sp>
      <p:sp>
        <p:nvSpPr>
          <p:cNvPr id="10246" name="Rectangle 24"/>
          <p:cNvSpPr>
            <a:spLocks noGrp="1" noChangeArrowheads="1"/>
          </p:cNvSpPr>
          <p:nvPr>
            <p:ph type="title" idx="4294967295"/>
          </p:nvPr>
        </p:nvSpPr>
        <p:spPr>
          <a:xfrm>
            <a:off x="1219200" y="274638"/>
            <a:ext cx="7467600" cy="1143000"/>
          </a:xfrm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ДОБРОКАЧЕСТВЕННОСТЬ ЯИЦ</a:t>
            </a:r>
          </a:p>
        </p:txBody>
      </p:sp>
      <p:pic>
        <p:nvPicPr>
          <p:cNvPr id="20486" name="Picture 25" descr="овоскоп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96000" y="2667000"/>
            <a:ext cx="2659063" cy="26765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EF6906-1F69-4759-9E6B-35562E4FE367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444</TotalTime>
  <Words>339</Words>
  <PresentationFormat>Экран (4:3)</PresentationFormat>
  <Paragraphs>78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Солнцестояние</vt:lpstr>
      <vt:lpstr>Слайд 1</vt:lpstr>
      <vt:lpstr>Слайд 2</vt:lpstr>
      <vt:lpstr>ВИДЫ ЯИЦ</vt:lpstr>
      <vt:lpstr>Классификация яиц по массе</vt:lpstr>
      <vt:lpstr>Классификация по свежести</vt:lpstr>
      <vt:lpstr>Сроки хранения яиц</vt:lpstr>
      <vt:lpstr>Строение яйца</vt:lpstr>
      <vt:lpstr>СВЕЖЕСТЬ ЯЙЦА </vt:lpstr>
      <vt:lpstr>ДОБРОКАЧЕСТВЕННОСТЬ ЯИЦ</vt:lpstr>
      <vt:lpstr>Обработка яиц</vt:lpstr>
      <vt:lpstr>Продукты переработки яиц</vt:lpstr>
      <vt:lpstr>Меланж </vt:lpstr>
      <vt:lpstr>Слайд 13</vt:lpstr>
      <vt:lpstr>Яичный порошок</vt:lpstr>
      <vt:lpstr>Контрольные вопросы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Блюда из яиц</dc:title>
  <dc:creator>Турышева Л.В.</dc:creator>
  <cp:lastModifiedBy>user</cp:lastModifiedBy>
  <cp:revision>25</cp:revision>
  <dcterms:modified xsi:type="dcterms:W3CDTF">2015-07-14T07:02:11Z</dcterms:modified>
</cp:coreProperties>
</file>