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9" r:id="rId24"/>
    <p:sldId id="280" r:id="rId25"/>
    <p:sldId id="281" r:id="rId26"/>
    <p:sldId id="282" r:id="rId27"/>
    <p:sldId id="277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5" r:id="rId50"/>
    <p:sldId id="306" r:id="rId51"/>
    <p:sldId id="307" r:id="rId52"/>
    <p:sldId id="308" r:id="rId53"/>
    <p:sldId id="309" r:id="rId54"/>
    <p:sldId id="304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752601"/>
            <a:ext cx="8243918" cy="1829761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А1. Биология как наука</a:t>
            </a:r>
            <a:r>
              <a:rPr lang="ru-RU" sz="5400" dirty="0" smtClean="0">
                <a:solidFill>
                  <a:schemeClr val="tx1"/>
                </a:solidFill>
              </a:rPr>
              <a:t>.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вирусология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микология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бактериология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гистология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Доклеточные</a:t>
            </a:r>
            <a:r>
              <a:rPr lang="ru-RU" dirty="0" smtClean="0">
                <a:solidFill>
                  <a:schemeClr val="tx1"/>
                </a:solidFill>
              </a:rPr>
              <a:t> формы жизни изучает наука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3320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морфология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физиология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анатомия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этология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92867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Процессы жизнедеятельности, происходящие в организме человека и животных, изучает наука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физиология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анатомия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генетика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цитология.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Строение организма и его органов изучает наука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72129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селекция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экология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микробиология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генетика.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Изучением влияния загрязнения на окружающую среду занимается наука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1) генетика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2) физиология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3) экология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4) эмбриология.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организма животного от момента образования зиготы до рождения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332037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физиология растений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экология растений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палеонтология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селекция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Строение и распространение древних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папоротниковидных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изучает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наука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взаимоотношения организмов и среды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исторического развития органического мира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наследственности и изменчивости организмов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индивидуального развития организмов на стадии зародыша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Генетика - наука, изучающая закономерности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357430"/>
            <a:ext cx="8229600" cy="416877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генная инженерия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клеточная инженерия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микробиология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животноводство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Искусственным выращиванием биомассы женьшеня из отдельных его клеток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питательныхсредах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занимается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получения генных и геномных мутаций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изучения влияния воспитания на онтогенез человека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исследования наследственности и изменчивости человека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изучения этапов эволюции органического мира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Генеалогический метод используют для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закон независимого наследования генов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закон сцепленного наследования генов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закон единообразия гибридов первого поколения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закон единообразия гибридов второго поколения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Томас Хант Морган сформулировал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систематика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экология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физиология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палеонтология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Ископаемые остатки вымерших организмов изучает наука</a:t>
            </a:r>
            <a:endParaRPr lang="ru-RU" sz="36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гистология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генетика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микробиология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генная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инженерия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Проблемой пересадки участков хромосом из ядер клеток одного организма в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ядра клеток другого занимается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7200" dirty="0" smtClean="0">
                <a:latin typeface="Monotype Corsiva" pitchFamily="66" charset="0"/>
              </a:rPr>
              <a:t>Методы научного познания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92880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окрашивание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центрифугирование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микроскопия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химический анализ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Какой метод позволяет избирательно выделять и изучать органоиды клетки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57174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микробиологического синтеза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генной инженерии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клеточной инженерии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биохимии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Исследования, связанные с пересадкой гена бактерий, способствующего усвоению 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азота из атмосферного воздуха, в генотип злаков, проводятся в области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78592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светового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микроскопирования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электронного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микроскопирования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центрифугирования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культуры тканей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Изучать структуру органоидов клетки позволяет метод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07167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биохимический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электронной микроскопии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цитогенетический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световой микроскопии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изучения строения молекул полисахаридов и их роли в клетке используют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экспериментального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наблюдения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проведения опытов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палеонтологического.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Сезонные изменения в живой природе изучают с помощью метода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3320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систематика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генетика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цитология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физиология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Генеалогический метод исследования использует наука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деление клетки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репликацию ДНК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транскрипцию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фотолиз воды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световой микроскоп можно увидеть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культуры клеток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микроскопирования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центрифугирования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генной инженерии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Выращивание тканей вне организма - пример метода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экология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систематика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биология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ботаника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Какая наука позволяет ориентироваться в огромном многообразии организмов?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рибосомы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ядра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хлоропласты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вакуоли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органоиды были обнаружены в клетке с помощью электронного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микроскопа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молекулярная биология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экология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эмбриология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анатомия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64291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Объекты изучения какой из приведённых наук находятся на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надорганизменном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уровне организации живого.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85736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анатомия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экология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молекулярная биология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эмбриология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Объекты изучения какой из приведённых наук находятся на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доклеточном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уровне организации живого.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00024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гистологические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физиологические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генетические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анатомические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исследования человека затруднены в связи с медленной сменой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поколений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малочисленным потомством?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600" dirty="0" smtClean="0">
                <a:latin typeface="Monotype Corsiva" pitchFamily="66" charset="0"/>
              </a:rPr>
              <a:t>Признаки живой природы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1) образование органических веществ из неорганических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2) поглощение из почвы растворённых в воде минеральных веществ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3) активное передвижение в пространстве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4) дыхание, питание, размножение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всех живых организмов характерно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движение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увеличение массы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обмен веществ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распад на молекулы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Главный признак живого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571745"/>
            <a:ext cx="8229600" cy="3929090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популяции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организма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вида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биогеоценоза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Обмен веществ и превращение энергии, раздражимость, рост, развитие,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размножение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это основные признаки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бактериофагов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вирусов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кристаллов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бактерий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Клеточное строение — важный признак живого — характерен для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изменять свойства объекта под воздействием среды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участвовать в круговороте веществ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воспроизводить себе подобных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изменять размеры объекта под воздействием среды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Живое от неживого отличается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способностью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1) генной инженерии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2) клеточной инженерии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3) генетике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4) бионике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Методы конструирования клеток нового типа на основе их культивирования, гибридизации, реконструкции используются 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воспроизведением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эволюцией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раздражимостью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нормой реакции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Способность организма отвечать на воздействия окружающей среды называют: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гомеостаз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обмен веществ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развитие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раздражимость.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Свойство живого поддерживать постоянство химического состава называется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3320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наследственности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борьбы за существование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индивидуального развития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изменчивости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Свойство организмов приобретать новые признаки, а также различия между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особями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пределах вида - это проявление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оборонительный рефлекс при виде опасности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переваривание пищи с участием ферментов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постоянная кислотность внутренней среды организма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утоление голода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Примером гомеостаза может служить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2643183"/>
            <a:ext cx="8229600" cy="4000528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наблюдением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экспериментом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клонированием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микроскопированием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71435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Научный метод, позволяющий изучать явления природы в искусственно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созданных условиях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называется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07167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к молекулярному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к субклеточному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к популяционному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к организменному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какому уровню организации жизни относится эвглена зелёная?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анатомией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гистологией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цитологией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цитогенетикой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Наука о тканях организмов называется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3320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молекулярном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тканевом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организменном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биогеоценотическом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Передача наследственной информации происходит на уровне жизни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14311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видовом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популяционном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организменном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клеточном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85723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Бескислородный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этап энергетического обмена протекает в многоклеточном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организме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уровне организации живого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23320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физиологического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цитогенетического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гибридологического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анатомического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изучения наследственных болезней человека исследуют клетки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околоплодной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жидкости с помощью метода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3320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систематика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генетика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селекция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анатомия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Влияние условий среды обитания на формирование признаков организма изучает наука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клеточная инженерия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генная инженерия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цитология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микробиология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Созданием новых особей из комбинированных клеток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занимается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клеточную мембрану и аппарат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Гольджи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оболочку, цитоплазму, ядро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рибосомы и митохондрии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эндоплазматическую сеть и лизосомы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изучении растительной клетки под световым микроскопом можно увидеть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развитие признаков у близнецов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особенности обмена веществ его организма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его хромосомный набор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родословную его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семьи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Цитогенетический метод позволяет изучить у человека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600" dirty="0" smtClean="0">
                <a:latin typeface="Monotype Corsiva" pitchFamily="66" charset="0"/>
              </a:rPr>
              <a:t>Уровни организации живой природы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2643182"/>
            <a:ext cx="8229600" cy="342902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организменный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популяционно-видовой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биогеоценотический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биосферный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714356"/>
            <a:ext cx="8715436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Какой уровень организации живой природы представляет собой совокупность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популяций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разных видов, связанных между собой и окружающей неживой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природой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организменном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клеточном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видовом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молекулярном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Генные мутации происходят на уровне организации живого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14311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популяционно-видового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организменного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биогеоценотического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молекулярного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Зеленая эвглена, совмещающая признаки растений и животных, - пример уровня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1) биосферный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2) популяционно-видовой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3) организменный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4) биоценотический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Стая волков в тайге представляет собой уровень жизни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клеточном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молекулярном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органо-тканевом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организменном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Удвоение ДНК происходит на уровне организации жизни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2143117"/>
            <a:ext cx="8229600" cy="3786214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клеточном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молекулярном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органо-тканевом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организменном.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Движение цитоплазмы наблюдается на уровне организации жизни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1) генетика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2) селекция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3) органическая химия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4) молекулярная биология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Наука, изучающая роль митохондрий в метаболизме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популяционно-видовом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биосферном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экосистемном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организменном.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Круговорот воды в природе наблюдается на уровне организации жизни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организменном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биосферном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экосистемном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популяционно-видовом.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Миграция северных оленей наблюдается на уровне организации жизни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клеточном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молекулярном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органно-тканевом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организменном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Газообмен в легких наблюдается на уровне организации жизни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214311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клеточном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молекулярном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органо-тканевом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организменном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Цветение черемухи обыкновенной наблюдается на уровне организации жизни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популяционно-видовом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биосферном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экосистемном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рганизменном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Миграция атомов и молекул в природе - это проявление жизни на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уровне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3320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организменном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тканевом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молекулярном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популяционном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Строение и функции молекул белка изучают на уровне организации живого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клеточном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молекулярном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органо-тканевом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организменном..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Митоз – это проявление жизни на уровне организации жизни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3320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клеточный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популяционно-видовой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биогеоценотический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биосферный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Какой уровень организации живого служит основным объектом изучения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цитологии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2332037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организменном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популяционно-видовом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биогеоценотическом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биосферном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Образование новых видов организмов происходит на уровне организации живого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214311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биогеоценотический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биосферный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популяционно-видовой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организменный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Теория биогеохимических циклов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И. Вернадского описывает уровень жизни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92880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культивированием клеток высших организмов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гибридизацией соматических клеток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пересадкой генов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пересадкой ядра из одной клетки в другую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Генная инженерия, в отличие от клеточной, включает исследования, связанные с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3320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организменном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клеточном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надорганизменном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молекулярном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Таксономическая единица ВИД существует на уровне организации жизни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903517"/>
            <a:ext cx="8229600" cy="395448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биосферном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биогеоценотическом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популяционно-видовом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организменном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92867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Взаимоотношения между разными организмами, обитающими на одной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территории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изучаются на уровне организации жизни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257174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молекулярный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популяционно-видовой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органный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клеточный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Какой уровень организации живой природы является предметом науки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экологии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643183"/>
            <a:ext cx="8229600" cy="3786214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клеточном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организменном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биогеоценотическом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молекулярном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Процесс «трансляции» наследственной информации происходит на уровне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организации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жизни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332037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метод наблюдения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метод эксперимента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метод сравнения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описательный метод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Какой метод необходимо применить, чтобы доказать, что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определённая вакцина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защищает организм от определённого инфекционного заболевания?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3320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молекулярном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тканевом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организменном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биогеоценотическом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каком уровне жизни происходит передача наследственной информации?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организменный и популяционно-видовой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клеточный и молекулярный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организменный и биогеоценотический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клеточный и организменный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из уровней жизни тождественны по своим особенностям для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одноклеточных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организмов?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популяционно-видовой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клеточный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биогеоценотический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биосферный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Какой уровень организации жизни характерен для одного экземпляра гриба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мукора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92880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генетика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цитология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селекция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систематика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Методы выведения новых пород животных разрабатывает наука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генетика	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цитология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селекция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фенология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Строение и функции органоидов клетки изучает наука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128</TotalTime>
  <Words>1736</Words>
  <PresentationFormat>Экран (4:3)</PresentationFormat>
  <Paragraphs>371</Paragraphs>
  <Slides>77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77</vt:i4>
      </vt:variant>
    </vt:vector>
  </HeadingPairs>
  <TitlesOfParts>
    <vt:vector size="78" baseType="lpstr">
      <vt:lpstr>Открытая</vt:lpstr>
      <vt:lpstr>А1. Биология как наука.</vt:lpstr>
      <vt:lpstr>Ископаемые остатки вымерших организмов изучает наука</vt:lpstr>
      <vt:lpstr>Какая наука позволяет ориентироваться в огромном многообразии организмов?</vt:lpstr>
      <vt:lpstr>Методы конструирования клеток нового типа на основе их культивирования, гибридизации, реконструкции используются в</vt:lpstr>
      <vt:lpstr>Влияние условий среды обитания на формирование признаков организма изучает наука </vt:lpstr>
      <vt:lpstr>Наука, изучающая роль митохондрий в метаболизме</vt:lpstr>
      <vt:lpstr>Генная инженерия, в отличие от клеточной, включает исследования, связанные с</vt:lpstr>
      <vt:lpstr>Методы выведения новых пород животных разрабатывает наука</vt:lpstr>
      <vt:lpstr>Строение и функции органоидов клетки изучает наука</vt:lpstr>
      <vt:lpstr>Доклеточные формы жизни изучает наука</vt:lpstr>
      <vt:lpstr>Процессы жизнедеятельности, происходящие в организме человека и животных, изучает наука </vt:lpstr>
      <vt:lpstr>Строение организма и его органов изучает наука</vt:lpstr>
      <vt:lpstr>Изучением влияния загрязнения на окружающую среду занимается наука</vt:lpstr>
      <vt:lpstr>Развитие организма животного от момента образования зиготы до рождения изучает наука </vt:lpstr>
      <vt:lpstr>Строение и распространение древних папоротниковидных изучает наука</vt:lpstr>
      <vt:lpstr>Генетика - наука, изучающая закономерности</vt:lpstr>
      <vt:lpstr>Искусственным выращиванием биомассы женьшеня из отдельных его клеток на  питательныхсредах занимается </vt:lpstr>
      <vt:lpstr>Генеалогический метод используют для</vt:lpstr>
      <vt:lpstr>Томас Хант Морган сформулировал</vt:lpstr>
      <vt:lpstr>Проблемой пересадки участков хромосом из ядер клеток одного организма в ядра клеток другого занимается </vt:lpstr>
      <vt:lpstr>Слайд 21</vt:lpstr>
      <vt:lpstr>Какой метод позволяет избирательно выделять и изучать органоиды клетки</vt:lpstr>
      <vt:lpstr>Исследования, связанные с пересадкой гена бактерий, способствующего усвоению  азота из атмосферного воздуха, в генотип злаков, проводятся в области </vt:lpstr>
      <vt:lpstr>Изучать структуру органоидов клетки позволяет метод </vt:lpstr>
      <vt:lpstr>Для изучения строения молекул полисахаридов и их роли в клетке используют метод </vt:lpstr>
      <vt:lpstr>Сезонные изменения в живой природе изучают с помощью метода </vt:lpstr>
      <vt:lpstr>Генеалогический метод исследования использует наука </vt:lpstr>
      <vt:lpstr>В световой микроскоп можно увидеть </vt:lpstr>
      <vt:lpstr>Выращивание тканей вне организма - пример метода</vt:lpstr>
      <vt:lpstr>Какие органоиды были обнаружены в клетке с помощью электронного микроскопа? </vt:lpstr>
      <vt:lpstr>Объекты изучения какой из приведённых наук находятся на надорганизменном уровне организации живого. </vt:lpstr>
      <vt:lpstr>Объекты изучения какой из приведённых наук находятся на доклеточном уровне организации живого.</vt:lpstr>
      <vt:lpstr>Какие исследования человека затруднены в связи с медленной сменой поколений и малочисленным потомством?</vt:lpstr>
      <vt:lpstr>Слайд 34</vt:lpstr>
      <vt:lpstr>Для всех живых организмов характерно</vt:lpstr>
      <vt:lpstr>Главный признак живого</vt:lpstr>
      <vt:lpstr>Обмен веществ и превращение энергии, раздражимость, рост, развитие, размножение - это основные признаки </vt:lpstr>
      <vt:lpstr>Клеточное строение — важный признак живого — характерен для </vt:lpstr>
      <vt:lpstr>Живое от неживого отличается способностью</vt:lpstr>
      <vt:lpstr>Способность организма отвечать на воздействия окружающей среды называют: </vt:lpstr>
      <vt:lpstr>Свойство живого поддерживать постоянство химического состава называется</vt:lpstr>
      <vt:lpstr>Свойство организмов приобретать новые признаки, а также различия между особями в пределах вида - это проявление </vt:lpstr>
      <vt:lpstr>Примером гомеостаза может служить</vt:lpstr>
      <vt:lpstr>Научный метод, позволяющий изучать явления природы в искусственно созданных условиях, называется</vt:lpstr>
      <vt:lpstr>К какому уровню организации жизни относится эвглена зелёная?  </vt:lpstr>
      <vt:lpstr>Наука о тканях организмов называется </vt:lpstr>
      <vt:lpstr>Передача наследственной информации происходит на уровне жизни </vt:lpstr>
      <vt:lpstr>Бескислородный этап энергетического обмена протекает в многоклеточном организме на уровне организации живого </vt:lpstr>
      <vt:lpstr>Для изучения наследственных болезней человека исследуют клетки околоплодной жидкости с помощью метода </vt:lpstr>
      <vt:lpstr>Созданием новых особей из комбинированных клеток занимается</vt:lpstr>
      <vt:lpstr>При изучении растительной клетки под световым микроскопом можно увидеть </vt:lpstr>
      <vt:lpstr>Цитогенетический метод позволяет изучить у человека</vt:lpstr>
      <vt:lpstr>Слайд 53</vt:lpstr>
      <vt:lpstr>Какой уровень организации живой природы представляет собой совокупность популяций разных видов, связанных между собой и окружающей неживой природой</vt:lpstr>
      <vt:lpstr>Генные мутации происходят на уровне организации живого</vt:lpstr>
      <vt:lpstr>Зеленая эвглена, совмещающая признаки растений и животных, - пример уровня организации</vt:lpstr>
      <vt:lpstr>Стая волков в тайге представляет собой уровень жизни</vt:lpstr>
      <vt:lpstr>Удвоение ДНК происходит на уровне организации жизни</vt:lpstr>
      <vt:lpstr>Движение цитоплазмы наблюдается на уровне организации жизни</vt:lpstr>
      <vt:lpstr>Круговорот воды в природе наблюдается на уровне организации жизни</vt:lpstr>
      <vt:lpstr>Миграция северных оленей наблюдается на уровне организации жизни</vt:lpstr>
      <vt:lpstr>Газообмен в легких наблюдается на уровне организации жизни</vt:lpstr>
      <vt:lpstr>Цветение черемухи обыкновенной наблюдается на уровне организации жизни</vt:lpstr>
      <vt:lpstr>Миграция атомов и молекул в природе - это проявление жизни на уровне</vt:lpstr>
      <vt:lpstr>Строение и функции молекул белка изучают на уровне организации живого</vt:lpstr>
      <vt:lpstr>Митоз – это проявление жизни на уровне организации жизни </vt:lpstr>
      <vt:lpstr>Какой уровень организации живого служит основным объектом изучения цитологии? </vt:lpstr>
      <vt:lpstr>Образование новых видов организмов происходит на уровне организации живого</vt:lpstr>
      <vt:lpstr>Теория биогеохимических циклов  В. И. Вернадского описывает уровень жизни </vt:lpstr>
      <vt:lpstr>Таксономическая единица ВИД существует на уровне организации жизни </vt:lpstr>
      <vt:lpstr>Взаимоотношения между разными организмами, обитающими на одной территории, изучаются на уровне организации жизни </vt:lpstr>
      <vt:lpstr>Какой уровень организации живой природы является предметом науки экологии? </vt:lpstr>
      <vt:lpstr>Процесс «трансляции» наследственной информации происходит на уровне организации жизни </vt:lpstr>
      <vt:lpstr>Какой метод необходимо применить, чтобы доказать, что определённая вакцина защищает организм от определённого инфекционного заболевания? </vt:lpstr>
      <vt:lpstr>На каком уровне жизни происходит передача наследственной информации? </vt:lpstr>
      <vt:lpstr>Какие из уровней жизни тождественны по своим особенностям для одноклеточных организмов? </vt:lpstr>
      <vt:lpstr>Какой уровень организации жизни характерен для одного экземпляра гриба мукора?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А1. Биология как наука.</dc:title>
  <dc:creator>IRON</dc:creator>
  <cp:lastModifiedBy>IRON</cp:lastModifiedBy>
  <cp:revision>15</cp:revision>
  <dcterms:created xsi:type="dcterms:W3CDTF">2014-06-26T02:16:32Z</dcterms:created>
  <dcterms:modified xsi:type="dcterms:W3CDTF">2014-06-26T12:40:15Z</dcterms:modified>
</cp:coreProperties>
</file>