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DE6920-E68A-4590-AC89-8631C65A113E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75D6A7-F124-42C4-B856-1640B8602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96752"/>
            <a:ext cx="6477000" cy="1828800"/>
          </a:xfrm>
        </p:spPr>
        <p:txBody>
          <a:bodyPr>
            <a:normAutofit/>
          </a:bodyPr>
          <a:lstStyle/>
          <a:p>
            <a:r>
              <a:rPr lang="en-US" b="1" dirty="0" smtClean="0"/>
              <a:t>Dangerous Predators in Russia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21088"/>
            <a:ext cx="6400800" cy="1752600"/>
          </a:xfrm>
        </p:spPr>
        <p:txBody>
          <a:bodyPr/>
          <a:lstStyle/>
          <a:p>
            <a:pPr algn="r"/>
            <a:r>
              <a:rPr lang="en-US" i="1" dirty="0" smtClean="0">
                <a:solidFill>
                  <a:schemeClr val="tx1"/>
                </a:solidFill>
              </a:rPr>
              <a:t>Rubel Maria</a:t>
            </a:r>
          </a:p>
          <a:p>
            <a:pPr algn="r"/>
            <a:r>
              <a:rPr lang="en-US" i="1" dirty="0" smtClean="0">
                <a:solidFill>
                  <a:schemeClr val="tx1"/>
                </a:solidFill>
              </a:rPr>
              <a:t>Form 10 A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332656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Meeting in the forest</a:t>
            </a:r>
            <a:endParaRPr lang="ru-RU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46805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day</a:t>
            </a:r>
            <a:r>
              <a:rPr lang="ru-RU" sz="2000" dirty="0" smtClean="0"/>
              <a:t>,</a:t>
            </a:r>
            <a:r>
              <a:rPr lang="en-US" sz="2000" dirty="0" smtClean="0"/>
              <a:t>when I </a:t>
            </a:r>
            <a:r>
              <a:rPr lang="en-US" sz="2000" dirty="0" smtClean="0"/>
              <a:t>was walking in the </a:t>
            </a:r>
            <a:r>
              <a:rPr lang="en-US" sz="2000" dirty="0" smtClean="0"/>
              <a:t>forest</a:t>
            </a:r>
            <a:r>
              <a:rPr lang="ru-RU" sz="2000" dirty="0" smtClean="0"/>
              <a:t>,</a:t>
            </a:r>
            <a:r>
              <a:rPr lang="en-US" sz="2000" dirty="0" smtClean="0"/>
              <a:t> I met a boar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</a:t>
            </a:r>
            <a:r>
              <a:rPr lang="en-US" sz="2000" dirty="0" smtClean="0"/>
              <a:t>immediately</a:t>
            </a:r>
            <a:r>
              <a:rPr lang="en-US" dirty="0" smtClean="0"/>
              <a:t> </a:t>
            </a:r>
            <a:r>
              <a:rPr lang="en-US" sz="2000" dirty="0" smtClean="0"/>
              <a:t>hid behind </a:t>
            </a:r>
            <a:r>
              <a:rPr lang="en-US" sz="2000" dirty="0" smtClean="0"/>
              <a:t>a bush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996952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</a:t>
            </a:r>
            <a:r>
              <a:rPr lang="en-US" sz="2000" dirty="0" smtClean="0"/>
              <a:t>fortunately the </a:t>
            </a:r>
            <a:r>
              <a:rPr lang="en-US" sz="2000" dirty="0" smtClean="0"/>
              <a:t>boar did not notice me and walked away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43711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was lucky!</a:t>
            </a:r>
            <a:endParaRPr lang="ru-RU" sz="2000" dirty="0"/>
          </a:p>
        </p:txBody>
      </p:sp>
      <p:pic>
        <p:nvPicPr>
          <p:cNvPr id="7" name="Рисунок 6" descr="Rheine-Wie-viel-Platz-braucht-das-Schwein-um-gluecklich-zu-sein_image_630_420f_w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3528392" cy="2453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Wild-Boar-101-juveni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643994"/>
            <a:ext cx="4032448" cy="2692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Russian forests</a:t>
            </a:r>
            <a:r>
              <a:rPr lang="ru-RU" sz="2400" dirty="0" smtClean="0"/>
              <a:t>,</a:t>
            </a:r>
            <a:r>
              <a:rPr lang="en-US" sz="2400" dirty="0" smtClean="0"/>
              <a:t>you can meet a lot of predators</a:t>
            </a:r>
            <a:r>
              <a:rPr lang="ru-RU" sz="2400" dirty="0" smtClean="0"/>
              <a:t>,</a:t>
            </a:r>
            <a:r>
              <a:rPr lang="en-US" sz="2400" dirty="0" smtClean="0"/>
              <a:t>for example </a:t>
            </a:r>
            <a:r>
              <a:rPr lang="ru-RU" sz="2400" dirty="0" smtClean="0"/>
              <a:t>:</a:t>
            </a:r>
            <a:r>
              <a:rPr lang="en-US" sz="2400" dirty="0" smtClean="0"/>
              <a:t>wild boars</a:t>
            </a:r>
            <a:r>
              <a:rPr lang="ru-RU" sz="2400" dirty="0" smtClean="0"/>
              <a:t>,</a:t>
            </a:r>
            <a:r>
              <a:rPr lang="en-US" sz="2400" dirty="0" smtClean="0"/>
              <a:t>wolves</a:t>
            </a:r>
            <a:r>
              <a:rPr lang="ru-RU" sz="2400" dirty="0" smtClean="0"/>
              <a:t>,</a:t>
            </a:r>
            <a:r>
              <a:rPr lang="en-US" sz="2400" dirty="0" smtClean="0"/>
              <a:t>bears</a:t>
            </a:r>
            <a:r>
              <a:rPr lang="ru-RU" sz="2400" dirty="0" smtClean="0"/>
              <a:t>,</a:t>
            </a:r>
            <a:r>
              <a:rPr lang="en-US" sz="2400" dirty="0"/>
              <a:t>l</a:t>
            </a:r>
            <a:r>
              <a:rPr lang="en-US" sz="2400" dirty="0" smtClean="0"/>
              <a:t>ynxes and wild bees</a:t>
            </a:r>
            <a:r>
              <a:rPr lang="ru-RU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Meeting a wild animals can happen at any time and in any place</a:t>
            </a:r>
            <a:r>
              <a:rPr lang="ru-RU" sz="2400" dirty="0" smtClean="0"/>
              <a:t>,</a:t>
            </a:r>
            <a:r>
              <a:rPr lang="en-US" sz="2400" dirty="0" smtClean="0"/>
              <a:t> you should be prepared for it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IMGP2002_1_2_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212976"/>
            <a:ext cx="2376264" cy="3168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6260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7" y="2425872"/>
            <a:ext cx="2232248" cy="2976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920ed6b1f0e107b8864bb7036d17c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2780928"/>
            <a:ext cx="3384376" cy="231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92817528_63621156_418567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725144"/>
            <a:ext cx="2880320" cy="1999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3582" y="2006843"/>
            <a:ext cx="2832314" cy="2124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347864" y="18864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Bear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 you meet an angry bear</a:t>
            </a:r>
            <a:r>
              <a:rPr lang="ru-RU" sz="2000" dirty="0" smtClean="0"/>
              <a:t>,</a:t>
            </a:r>
            <a:r>
              <a:rPr lang="en-US" sz="2000" dirty="0" smtClean="0"/>
              <a:t>don’t try to get away</a:t>
            </a:r>
            <a:r>
              <a:rPr lang="ru-RU" sz="2000" dirty="0" smtClean="0"/>
              <a:t>.</a:t>
            </a:r>
            <a:r>
              <a:rPr lang="en-US" sz="2000" dirty="0" smtClean="0"/>
              <a:t>The bears can run very fast and climb trees</a:t>
            </a:r>
            <a:r>
              <a:rPr lang="ru-RU" sz="2000" dirty="0" smtClean="0"/>
              <a:t>.</a:t>
            </a:r>
            <a:r>
              <a:rPr lang="en-US" sz="2000" dirty="0" smtClean="0"/>
              <a:t>You should back away</a:t>
            </a:r>
            <a:r>
              <a:rPr lang="ru-RU" sz="2000" dirty="0" smtClean="0"/>
              <a:t>.</a:t>
            </a:r>
            <a:r>
              <a:rPr lang="en-US" sz="2000" dirty="0" smtClean="0"/>
              <a:t>Try to scare the bear screaming and calling for help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Рисунок 4" descr="23627d9f4f3c839ad1d63c01903218b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772816"/>
            <a:ext cx="3600400" cy="2525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501008"/>
            <a:ext cx="3024334" cy="21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293096"/>
            <a:ext cx="2880320" cy="210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18864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Lynx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Never run away from a big cat like lynx</a:t>
            </a:r>
            <a:r>
              <a:rPr lang="ru-RU" sz="2000" dirty="0" smtClean="0"/>
              <a:t>.</a:t>
            </a:r>
            <a:r>
              <a:rPr lang="en-US" sz="2000" dirty="0" smtClean="0"/>
              <a:t>Stand there and try to look bigger than a lynx</a:t>
            </a:r>
            <a:r>
              <a:rPr lang="ru-RU" sz="2000" dirty="0" smtClean="0"/>
              <a:t>.</a:t>
            </a:r>
            <a:r>
              <a:rPr lang="en-US" sz="2000" dirty="0" smtClean="0"/>
              <a:t>Try to make aggressive noises and show your teeth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800162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3312368" cy="2633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0a104261ea9d4fec9954393c9ac2efe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700808"/>
            <a:ext cx="3312368" cy="2486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203238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4005064"/>
            <a:ext cx="3312368" cy="2209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Mad wolf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208912" cy="864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you meet a mad wolf</a:t>
            </a:r>
            <a:r>
              <a:rPr lang="ru-RU" sz="2400" dirty="0" smtClean="0"/>
              <a:t>,</a:t>
            </a:r>
            <a:r>
              <a:rPr lang="en-US" sz="2400" dirty="0" smtClean="0"/>
              <a:t>you should run away</a:t>
            </a:r>
            <a:r>
              <a:rPr lang="ru-RU" sz="2400" dirty="0" smtClean="0"/>
              <a:t>,</a:t>
            </a:r>
            <a:r>
              <a:rPr lang="en-US" sz="2400" dirty="0" smtClean="0"/>
              <a:t> because a mad wolf  is very slow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ryazanc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060848"/>
            <a:ext cx="2423144" cy="1998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72360480_1300690477_VO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628800"/>
            <a:ext cx="4360108" cy="2753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36df6_Photopodborka_0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3933056"/>
            <a:ext cx="3436888" cy="2577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8864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Boar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90872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</a:t>
            </a:r>
            <a:r>
              <a:rPr lang="ru-RU" sz="2000" dirty="0" smtClean="0"/>
              <a:t> </a:t>
            </a:r>
            <a:r>
              <a:rPr lang="en-US" sz="2000" dirty="0" smtClean="0"/>
              <a:t>you meet a boar</a:t>
            </a:r>
            <a:r>
              <a:rPr lang="ru-RU" sz="2000" dirty="0" smtClean="0"/>
              <a:t>,</a:t>
            </a:r>
            <a:r>
              <a:rPr lang="en-US" sz="2000" dirty="0" smtClean="0"/>
              <a:t>go away</a:t>
            </a:r>
            <a:r>
              <a:rPr lang="ru-RU" sz="2000" dirty="0" smtClean="0"/>
              <a:t>.</a:t>
            </a:r>
            <a:r>
              <a:rPr lang="en-US" sz="2000" dirty="0" smtClean="0"/>
              <a:t>They normally don’t go near human</a:t>
            </a:r>
            <a:r>
              <a:rPr lang="ru-RU" sz="2000" dirty="0" smtClean="0"/>
              <a:t>,</a:t>
            </a:r>
            <a:r>
              <a:rPr lang="en-US" sz="2000" dirty="0" smtClean="0"/>
              <a:t> but if you come across a mother boar with cubs</a:t>
            </a:r>
            <a:r>
              <a:rPr lang="ru-RU" sz="2000" dirty="0" smtClean="0"/>
              <a:t>,</a:t>
            </a:r>
            <a:r>
              <a:rPr lang="en-US" sz="2000" dirty="0" smtClean="0"/>
              <a:t>she will attack you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7" name="Рисунок 6" descr="491750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501008"/>
            <a:ext cx="4581486" cy="3024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2e82c2182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132856"/>
            <a:ext cx="3168352" cy="234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ost-15-084890500 1322409550_thum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772816"/>
            <a:ext cx="3738348" cy="2494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Wild bees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5112568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Also you cam meet wild bees</a:t>
            </a:r>
            <a:r>
              <a:rPr lang="ru-RU" sz="2000" dirty="0" smtClean="0"/>
              <a:t>.</a:t>
            </a:r>
          </a:p>
          <a:p>
            <a:r>
              <a:rPr lang="en-US" sz="2000" dirty="0" smtClean="0"/>
              <a:t>The  bees are very important  insects</a:t>
            </a:r>
            <a:r>
              <a:rPr lang="ru-RU" sz="2000" dirty="0" smtClean="0"/>
              <a:t>.</a:t>
            </a:r>
            <a:r>
              <a:rPr lang="en-US" sz="2000" dirty="0" smtClean="0"/>
              <a:t>They pollinate about 250 000 species of plants</a:t>
            </a:r>
            <a:r>
              <a:rPr lang="ru-RU" sz="2000" dirty="0" smtClean="0"/>
              <a:t>.</a:t>
            </a:r>
            <a:r>
              <a:rPr lang="en-US" sz="2000" dirty="0" smtClean="0"/>
              <a:t>Many of these plants</a:t>
            </a:r>
            <a:r>
              <a:rPr lang="ru-RU" sz="2000" dirty="0" smtClean="0"/>
              <a:t>,</a:t>
            </a:r>
            <a:r>
              <a:rPr lang="en-US" sz="2000" dirty="0" smtClean="0"/>
              <a:t>like apples and cotton are very important to world agriculture</a:t>
            </a:r>
            <a:r>
              <a:rPr lang="ru-RU" sz="2000" dirty="0" smtClean="0"/>
              <a:t>.</a:t>
            </a:r>
            <a:r>
              <a:rPr lang="en-US" sz="2000" dirty="0" smtClean="0"/>
              <a:t>In addiction some important medicines come from plants </a:t>
            </a:r>
            <a:r>
              <a:rPr lang="ru-RU" sz="2000" dirty="0" smtClean="0"/>
              <a:t>.</a:t>
            </a:r>
            <a:r>
              <a:rPr lang="en-US" sz="2000" dirty="0" smtClean="0"/>
              <a:t>And of course the bees give us honey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645024"/>
            <a:ext cx="3168352" cy="2185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365104"/>
            <a:ext cx="302131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P2002_1_2_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692696"/>
            <a:ext cx="291632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44930j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Unfortunately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the bees also represent a danger for people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Many people are allergic to stings of bees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The bees won't attack you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if you don’t talk loudly and wave your hands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883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predators don’t pose a threat to human life</a:t>
            </a:r>
            <a:r>
              <a:rPr lang="ru-RU" sz="2400" dirty="0" smtClean="0"/>
              <a:t>,</a:t>
            </a:r>
            <a:r>
              <a:rPr lang="en-US" sz="2400" dirty="0" smtClean="0"/>
              <a:t> if you don’t invade on their territories</a:t>
            </a:r>
            <a:r>
              <a:rPr lang="ru-RU" sz="2400" dirty="0" smtClean="0"/>
              <a:t>.</a:t>
            </a:r>
            <a:r>
              <a:rPr lang="en-US" sz="2400" dirty="0" smtClean="0"/>
              <a:t>But be always careful</a:t>
            </a:r>
            <a:r>
              <a:rPr lang="ru-RU" sz="2400" dirty="0"/>
              <a:t>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345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Dangerous Predators in Russia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админ</cp:lastModifiedBy>
  <cp:revision>18</cp:revision>
  <dcterms:created xsi:type="dcterms:W3CDTF">2014-09-29T16:07:04Z</dcterms:created>
  <dcterms:modified xsi:type="dcterms:W3CDTF">2014-10-14T08:07:51Z</dcterms:modified>
</cp:coreProperties>
</file>