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2" r:id="rId9"/>
    <p:sldId id="265" r:id="rId10"/>
    <p:sldId id="268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6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ishki.net/picsw/082013/19/post/burat/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366" y="5143512"/>
            <a:ext cx="5643634" cy="1285860"/>
          </a:xfrm>
        </p:spPr>
        <p:txBody>
          <a:bodyPr>
            <a:noAutofit/>
          </a:bodyPr>
          <a:lstStyle/>
          <a:p>
            <a:r>
              <a:rPr lang="ru-RU" sz="9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Тетрадь</a:t>
            </a:r>
            <a:endParaRPr lang="ru-RU" sz="96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3250" name="Picture 2" descr="http://korbina.by/s165/uploads/image/product/tetradi/T1204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4173852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357826"/>
            <a:ext cx="7715304" cy="1000108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Карандаш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8370" name="Picture 2" descr="https://freelance.ru/img/portfolio/pics/00/03/DA/252497.jpg"/>
          <p:cNvPicPr>
            <a:picLocks noChangeAspect="1" noChangeArrowheads="1"/>
          </p:cNvPicPr>
          <p:nvPr/>
        </p:nvPicPr>
        <p:blipFill>
          <a:blip r:embed="rId2"/>
          <a:srcRect t="20974" b="20599"/>
          <a:stretch>
            <a:fillRect/>
          </a:stretch>
        </p:blipFill>
        <p:spPr bwMode="auto">
          <a:xfrm>
            <a:off x="1285852" y="1714488"/>
            <a:ext cx="6357982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tvc-saratov.ru/img/lenta/10276_13274784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28604"/>
            <a:ext cx="7329480" cy="58708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2000240"/>
            <a:ext cx="3929090" cy="3000396"/>
          </a:xfr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Аист, аист длинноногий,</a:t>
            </a:r>
            <a:br>
              <a:rPr lang="ru-RU" dirty="0" smtClean="0"/>
            </a:br>
            <a:r>
              <a:rPr lang="ru-RU" dirty="0" smtClean="0"/>
              <a:t>Покажи домой дорогу!</a:t>
            </a:r>
            <a:br>
              <a:rPr lang="ru-RU" dirty="0" smtClean="0"/>
            </a:br>
            <a:r>
              <a:rPr lang="ru-RU" dirty="0" smtClean="0"/>
              <a:t>Топай правою ногой,</a:t>
            </a:r>
            <a:br>
              <a:rPr lang="ru-RU" dirty="0" smtClean="0"/>
            </a:br>
            <a:r>
              <a:rPr lang="ru-RU" dirty="0" smtClean="0"/>
              <a:t>Топай левою ногой,</a:t>
            </a:r>
            <a:br>
              <a:rPr lang="ru-RU" dirty="0" smtClean="0"/>
            </a:br>
            <a:r>
              <a:rPr lang="ru-RU" dirty="0" smtClean="0"/>
              <a:t>Снова - правою ногой,</a:t>
            </a:r>
            <a:br>
              <a:rPr lang="ru-RU" dirty="0" smtClean="0"/>
            </a:br>
            <a:r>
              <a:rPr lang="ru-RU" dirty="0" smtClean="0"/>
              <a:t>Снова - левою ногой,</a:t>
            </a:r>
            <a:br>
              <a:rPr lang="ru-RU" dirty="0" smtClean="0"/>
            </a:br>
            <a:r>
              <a:rPr lang="ru-RU" dirty="0" smtClean="0"/>
              <a:t>После - правою ногой,</a:t>
            </a:r>
            <a:br>
              <a:rPr lang="ru-RU" dirty="0" smtClean="0"/>
            </a:br>
            <a:r>
              <a:rPr lang="ru-RU" dirty="0" smtClean="0"/>
              <a:t>После - левою ногой.</a:t>
            </a:r>
            <a:br>
              <a:rPr lang="ru-RU" dirty="0" smtClean="0"/>
            </a:br>
            <a:r>
              <a:rPr lang="ru-RU" dirty="0" smtClean="0"/>
              <a:t>Вот тогда придешь домой!</a:t>
            </a:r>
            <a:endParaRPr lang="ru-RU" dirty="0"/>
          </a:p>
        </p:txBody>
      </p:sp>
      <p:pic>
        <p:nvPicPr>
          <p:cNvPr id="24578" name="Picture 2" descr="http://stphotoshop.ru/_nw/0/5205315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00628" cy="6590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idrp.ru/buy/content/products/12000/img/1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00438"/>
            <a:ext cx="4214810" cy="3087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http://www.gazeta-himki.ru/zcms_files/image/statiya/4248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85728"/>
            <a:ext cx="4786346" cy="4500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pedlib.ru/books1/2/0032/image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57166"/>
            <a:ext cx="5429288" cy="59298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85728"/>
            <a:ext cx="6400800" cy="78579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48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Алфавит</a:t>
            </a:r>
            <a:endParaRPr lang="ru-RU" sz="48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1508" name="Picture 4" descr="http://polesenke.ru/images/prezentatsia/russkiy_alfavit.gif"/>
          <p:cNvPicPr>
            <a:picLocks noChangeAspect="1" noChangeArrowheads="1"/>
          </p:cNvPicPr>
          <p:nvPr/>
        </p:nvPicPr>
        <p:blipFill>
          <a:blip r:embed="rId2"/>
          <a:srcRect t="7246"/>
          <a:stretch>
            <a:fillRect/>
          </a:stretch>
        </p:blipFill>
        <p:spPr bwMode="auto">
          <a:xfrm>
            <a:off x="2357422" y="1214422"/>
            <a:ext cx="4500594" cy="5309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AutoShape 2" descr="data:image/jpeg;base64,/9j/4AAQSkZJRgABAQAAAQABAAD/2wCEAAkGBxQTEhQUEhQVFRUXFxoXGBcYFxcYFxcYGhUaFhsXFxcYHCggGBwmHBgUITEiJSkrLy4uFx8zODMsNygtLiwBCgoKDg0OGBAQGiwcHBwsLCwsLCwsLCwsLCwsLCwsLCwsLCwsLCwsLCwsLCw3LCwsLCssLCwsNywsLDcrLCssLP/AABEIAMIBAwMBIgACEQEDEQH/xAAcAAACAgMBAQAAAAAAAAAAAAAEBQAGAQIDBwj/xAA/EAACAQMDAgQEBAQFAgUFAAABAhEAAyEEEjEFQQYiUWETMnGBQpGhsVLB0fAUI2Lh8RVyBzNDgpIWJHOiwv/EABkBAAMBAQEAAAAAAAAAAAAAAAACAwEEBf/EACQRAAICAwEAAgMBAAMAAAAAAAABAhEDEiExMkETIlFhBBRC/9oADAMBAAIRAxEAPwD0FRU21stSrWeeYC1IrapWAaxU21tUFBhqBUis1KAMVIrNStAlYrNSgDEVmKgrNAGBUrNSsAxWalZoAxUqVKAJUqVDQBKxWahoswxWaxWawCUL1G7tQnyxIDbuApMEn7UVWCs4OQe1YxoumKX6jsYB3CnZuj/02WYkOeD8vPrTDSX96gxE/kPae9A6ywX4G+3uVfh7U2wMMRu9MflXbVQbLLKztKgAx5gPlEcHjFIrRbkkG7hWVPpSXUghbZQGQQ4Uk7mOwqFb15FH9LslU5kN5gMeWRO2QBOZpkxXFVYZUqVKayZhazWQtamg1ozWKlC3Oo2g203bYb+EuoP5TNaZQVUrE1mtCiVKlSsAlSpUigwlSpUoAgqVKk1oGrtAJ9BND3dRIXaSJ3ZABgAc+nMRRREgg98ULqwEtmAMYGOCTHqP3nFKwNrOsVmKjsAR/qkbvL6wIn0kUSKE0ui2E7TAPAj5ZMkTzB8o/wDaPetdPrQdu7m4zfDWIJVfbmYzQAVYuhl3Dg/1it6EsOFMDKsSQVEiSSxLEDGTH2HrRdZYEqGsVmmAlStVcGYzBg+x5j9azWGEmpWht1r8PHb+/f8AL8hQNR1muOp1GwSFZ/ZYJ/Uisi379/U+gH8ppF4i63/hhG07iMGcd5MTPf8AWlfBoRTYEfElsttabQhlUvKwSNrbomDMRkV3u7bdpU+ENwn4ahvKA2d6sGlgZ+ZsmKoOt1y3CSEIBJxk4PGfbI/4p94b69aS4pubmG34Y8x8qjsVOCP1qLmmd3/XjFqUS2aLVuovCVZl2lQPQASBOT3A9zR1jWtNvfb+GHDYJBIYEbRj1G4x22mq/wCJ+p2rQF2224XIEAkgqsSB3WtvDvXLV6NqhbimACSxiOST8oyRj1p4SObMndlq3D2qUhc3CZFxFBztZ4I+oK4qVSxNAzr/AImsaQD4pJciRbXLkep7KPc1T9Z/4jvcldNp4Y/idg0e+1RH5mqHr9Y+ovM7mXuNP54AHsBA+1W/S9PFixiCwBY8AsfT1il+i6gga4mt1E/FvXIP4dxC/kMUvveGD2cT6GKs3hfWNduIu0FWtq5MRsbd5lPqDBHrW/Wup/B1ly29kfCA3TAkpAkifSaTZjqCKlo+tavRPsW4wA/Ax3WyP+0/yg16l4Y8QJrLW9RtdTtuJztbsQe6nsfqO1VzxJ0i3qdMLtsQQJEiDByOe1VLwX1Y6XVIWMW2Pw7o/wBJwD/7TB+k08ZWSyYz2xGrd64j0ruKZkUjlFbBTXUVuorNzVAHIrFdXSsfDrUxHF2c6xW7LWpprRlErlqtOHWDGCCJAMEH39tw+9dqxQBpfchWZRuIBIWYkxgSeKVjSMm65cywIICnLFWYL5iBulWCwfQCm9LOu6m0iqbpYS2GX8JBB74PEwQRisbNirZherWGJBOByxAA+bYZ7iGxn2PcGg9R14hA6qQvmU7s+bhCh4K4JJ7YxSa6zuW+EEb4jNbQFl2AEbgbYLSSQN2BG5jxAFctFobJtKrjbcDbjMlmjcNscKAYIzn1qWzN1vg8veIRtV0WHfybWI2yd0EtxKlTIx8w9qJvdfAA223YlCwJKrbPlBEuTCyTGcg/UVV7nnUBQrCybijYSUdSAxJE44bjn3isaK/YW4od/lO+Ng5wRudecqkY4FYph+Nt0ix6DrCNqHUQFLEhlLQxIVF3LGDgDtmnofMf8VQ7CBbsW7oNz4klWUjhtstgwweSCfQGn/TNd/lSxcuOQGVjAgEzEvtAyTk9qdSEquMc6nUqglj7RiT7Adzg/lWjXNxWDEGSP4lgjBByMg/bNIrV0vcdVuecutz4ZtnCAEEE+Zdxme3yjiKX2utLbt5JZUIi2VZWUz5SHIi40CfLwOffHOhoxsuFy8q/MQMfePX6VSPE4W9d3EyICqO31P3oy31AvuLMS4IHA2ldoBj0yBI9frSTqzhjBJAB3EjkAe1c2TK5Okd2DBr1mrKiq20CRgev1pHq9ASu8HPoO1POk/Cdtok+ziDReutosxtB98ClUHHp0fkiypC4wAF0SJBBPEg9x+9G6V79m+Li2MXP8wLbUlNm/hYyNp/YURq7K3Bkg/SnXhzUXLHwg98LbG4FSxLNuYbFUCQe2JqmOZPJFVZZj1Ze2/t81tg3E5BqU6bSI2WXJ5/apVrZLWJ4V4b0ZuXZGNo3T9xxV7tXbcAvx/feqz4TfBtmQyEyDg/3NM9HaDSCTgmhsEN7+qZ2QWGREXEkQD9+2e9NkBVA19repAbcCUUlBBlVYc9onmlOk6OruC4BAEKpYhRPooiT9abafoFtIe2Sj99rEow9GRiR9xFTdleBWpv279ohZAYQDIEfavJPFXTBacwTnd/Yr0zWX9giSAPMQPbv7iqv420T3NRatJB+KwEAg5YCDtmQIkzTQZOR6JoWJt2ieTbQn6lATRyiufw4wOAIH0GBXRTVWcv2bRW61z3VmaRjo6VK0BrM1hpk1zuJXQGoaZMVqwahbmpbdtFt/wDvO3ZH2afoIofrPVtjLZtbWvMR5fmKj5spIJkBhM4wc0gPVhuuWrxukMNywpRt7MylROSoG0ACeZzT7k9B31vrQs2rhX51AjcGC7mUlcx5voO/pVQ6h1i89y7uZQsKHtMrfDVlDHag5JJG2cZIrprurXWO1i9ttrOqNtVQuAQA4aTI4JHOKR6dmv4D7rkksQpxtWQxcd2Jafce9LtZji0bWOrOhBVxuQGGE5XzY2nGJxI7etddF1Iq6E5ckcKuwKwIKlQCGBBJ4B5rfpXTGZ1LiUVx54EOC6sV2yCTBb+xFNdaq22QmLioCCANrAEGVUHEZ5BMVKUkarXQK/1FN5LLbe1vIthVFt52TkL5tpk/n2oS0dpBXLTOQvbJgEiYAiJmmPTtCHi0EVZcxJlswYJ5YgV0s22t3LttSWHmDnzQAuNzROMDPuaVMeWZy8VG3UluMu63ZJDIMj59wDk3CT/5gMtx354rpo7YRhPxIbaSyzKGd23y+oAB9JP3F6eLlu4d2Mm6UYDZ88RnsBJHrGO1S1rEDtuIgFmjaSrARGC0iRPcYjGIIyT67NrerZd0AHccLtAXcpGRt5xuWP8AU1CavSAAoNzFArDzSpLCfMIBDRA7fLQyaifwkKDgqDHzAxH0nNRLim4y2w5RmWU3bidvrEAmSfz+9HRRn0nQnaWczknvOAIBHpOPrJrr0K2CLl5xksUA9Apz9yaJuaV0QiSR2HBAHAgyQPYmuPTyXtvA2kXDz6wDP61P/wBnpY706EfECmRbJxzifoMzND6vS2rsF1IxPmER7EVxbT3MBkLtGWFwrJ7wApAExj2ogJckKVJXmWjcP9JjDfWnbH1VCvqPSVtEMmJ5Hb8qnRdLOoR3JJRt6jOSOB7CeT6CifEN+Av1FAPqAIaYMD86jKX7FlD9T1Makf2KlV7R6ljbQkiSon6xnvUro2OXRle8UdGFnWDUI6qlwE3E/Fu7lR6Nz7EGlX/WEtk7Lc+7E/sMVz8T9UJuFmlhuzB/COQD2niu/Sr6alm+HZtWWgEWw7s7KPLvhz7CYiZrXchoqMV0a9I6zauBRcm2w/EIKz2kcijeoNdsgruEHKsvDD2qvXtOpEwAfUYMinXRbvxtO9pjJtny+vPFTtjuKq0CajezsTuIAVYEFnPO1V5Yn0FWXw90FvjvrNSALz/JbmRYSIgnu0Y9ACR6mjeiaYW1k/M2Z9O3NNbbA8VWJzS4zoBXNjXStSKdEpdMCoTWQawRWi0ZFbTWlSgZG+6smqj4t8Q3dNcRbYUqyEGedx4I9Ix+dcvDIvn/ADGa45PcmEE+55/KkcunTHA5R2GXibTXXK/BeWwPgEStwFgpZzIKqP4vYRmKoHVUdbh+IIVIS35iGdEwjoTJK8ebPMc16gNRB812yD6RJ/MGarfirpb7Fu6RlJTeCLYWUF1wWcCCR3+m4nuaFJMlLHKjzvWMzQ8NAGwMAQCcsR6Tnj71YOh61bdttgJOAVUSXEFoc8EBpI2iY5OK46roLpZsblVEeS8mLm4yJEpNtNmzyict3Nd9WzWDcnzOURt4kDyKEuFAIPyv/wDqeDWyX8J/sxpZ6sbqv8Tetzyj5YDREBlPHlzOTisXZgtjcTAQsAAYhXAPaQSWBnEGpdIjIclkU5WC1v4cMzQYQgLOJgmKUdUtK6BxJAkIs7gVyf0BA99tRa6NLFywqzYe1tdt55O1AR5wduSPqWjuPrUbULukpt3D53XzJuPzFeDjdj60P0Y3WX4ocDYd0SNywCvxM9+0Guup1yTtZvOzee6IIZQPLAPAyTAgSa2jXh5xhF8Q6C+23apCOoVt65UE5iNoBnMyKE11iwLUy4HJZLcqTOQCDAb2oLSa0B4Ibawg4H4sSoI54zRd66wuNYF0IqGDsAYmMgz6n1nFDEWMYf4hVARdzFRcNqMgArJ3jcD2IHMzxWPB0BmZzNxVA4GQTO6QMnBE+lBalNzF3bcu0p5Wi4rLB3HHmBB4Pea5PrssbTENkbiAIEAjaOAY3j7VmzNlFwdtFt1N6Zwf79aXWL22WjysYPsYiaH6d1F799lkC2qSVxJMAQCAJBO4/Smx04ZGXmQR9+am4tOzqxzTRP8AFRXK7rfQUt07MAAftW1+YrHNldUKPEuqVBNyS04X+tC9Dtm+yu/y9h6x+ED7g0N1nSG4307018LaYqwDcKoCjiJI/c5qkIp9ZkslKi9WbUACpWBdqVXhybMoestgq2JzP1zVRu32DyCZnESCB6A+lXPovTzfRmF7j8DQSykcg4yD/eaz4Q6AbWsa3dCOHtsVb0YENweMBqIc9LZHaKvb61dHzMYMnjP396tvhLXpnPmfYBAJljAjHq0D71er/hqxdQrcRTIjAEjHY8ilPRP/AA9TT6pb3xN6JlFYZD9iSDBC5IxzHpWySYsZM20uu1ZvWreqtpbW4tzag58mzzMCSfxUX0y5cKywAbcRCtMANtCzjIiM+lLk6kL3Ub5wVs2ltofQtcO8g9txUf8AxFD3uuC3euoH+GF1LFjsL+WN8AD+JpE9qVIWVFh1aahQ7q7GCPKYO0bZJB/EOPWlH/1BcBG549isYxnj3pueuW4W6zqFbaPmEHfECDydxihOsaBbplTGQMTt45icfUVojX8BF8Q3ACOTPPliOM49f3FdLfXnKGSxYKWjaAYAyQIPBpJ1PRrbcoRMnJ3LMMARhogzwRE+tBNYAvblcgAwQfMN20qdx3TnniixaLPb8RPAJkTEEphvoYA/P0oq316UDbkPMt2ED8Xoe0VT9MxPkIHcqTG0CJB2iOM5J7+tbpqhZVS6yXBBXG1p/EcnKjHqeaLHjHZha6k6i+bwt/F3KvwkJ8lsiVLP2/CPzoy9r1SDqbpufw2rflt8xEj5qX6Z7K2yAXUE7ioODMTgdscH1o7U6v4iAIoRfVokD/T/AA/WpSl/DvVRGHT+vHO2wLadsRP3o8dX3DcbUgTJEzHfiqnbgmNyn6GSP60VcuwgVCQZnBgg9oNJUvbEk4s5+KzdIe6CzWmVQm1pCEchl4lsRGMUts9WY2RIlLjFQi8JDSO0AZ+UYE016l8cae58Jd8odzFvNgkEhT3Ebpn05qr9K1QUKuSJMz5fwzgDnA5qsG2uiSlGPEhu2kY2TedtqWwVIYnyhiZClRlSwYCe/ryUem6vt/8AKUDBg5kTIlf4TmsXvFl42zahdpAWAAQQJ5kGef0FKtFx9KdRJbugx9XcLsxOTAOAJxycc1ocgQAIGfSuc+b61hrfpRRNtv0JtXCWk5I4/wCaL0FmbihZUkk7o82RxFLEstgxg8Z5zBq4dN0qWLS3GWbrZEmds/zpZukNCPRU/SSCd8qwaRJ5Hb86U3NSqvxJ7ycUy65qRtjzbsliSI5xAiRAmTQGk2uxF3M9/wBIqcb9LOKCtEFBVwWUjIAaJgRzT7T693QqjATzAzJyc/Sh9B0VnYIu0KBO49wT2HrVss9GtqoULiIkYY/UjmqKNog5KLKvucCI4qM7Ec1ax0FPV8+/+1dLfR7a/hB+uf3pXiY/50VOx00nJFFabTfDYE4HJJ/SrM2mpN4huC2gHLE4HsO9OoUibybGX14ByQPyqUh0t2VBLZMng+tSl2DVlU6JrTGycjj+lWTw0LpuWrthjcFu4PiozIpQGAdoZpYQWqh6S7tcH0q7+DrLD4jxtV4Ink+/0qkuD0euf4y3OHWPrQnXda/wH/w4D3SNqwyjbON0sRwJPPMVW7TN6miFc1Lc3UB8NdBuWfiPcEO+wRuUwqEmZUnJLGuGi6Zet3L157BYm7cZRuttK5KssN3BIzkQPXDO6zdo/KuTOxIwM+3tQp9Bo4aR9+z4AhQ53ABcbkYyQcSSFPrz6mnmiDgeYEsBt2iDkH5hGM/ypD4WYrv3AqCltZIIG4Tj3MQKd9T1ItqXIJIMAAwTJEx9hNUJm/VdJuV9wUgAbtwUjbHBB/pSM6dJLfAZMgEFBmRPysc/lTddWtxHJVhIKMHU5JIEQR3kdszVQsXblwhBbLAIZW2vmHtuMwB7xQD4Pbum2gkQo4jakYB8oC8D2+tIuu9X2E2mtBxAkxtyR2AXbAoq219AF+HcBC43pO6JkNBGe8ye9LD153hTsQCOFgQOF9BxzWNFcclHrVm6WSArMjJuGJBgg5EGm2nQFIbI9DVc0/Urjkhd7KMsCSwUAnMzA5pxYvgiKV8HUtwvp/TbStKwPU/7V31fh9HvghpkiIMT7c4pSy3OJDCcQAD9659S6obCy234seRVme43sSTFCd8CUK6beIuvE27lq0uNzJO45EkSBH2ql6q648oLCOQCYBODA7YxWJMHJ/vP71xBMVWMUiEnZrbbNGaA5NCdvrxXXQP5j9K1mB1/j9j+4/aum+BnzGJkdq579rEECI7iR+VZuWXERJnzHaOJ7UoGhukOOwmeO1W3U6oOLXm5GPeBVP1NohpAIWYG4gH8pxR/SLJILEk7PKsGRkTilmrQ0XTJ1Q8D1PP3onpmjZmG7gZ+/IH5H9a6W7YZ13CT7nkAcR34praSCAPXPeOOPsaRIeUg3p+nuKnxPw7iRHKiYyPSZ/OrLoOorcEHDDkevuK16IoNsR6QfrwRS3qOhNlgUnaTg/wn+E1T4q0c/wAn0saNUdaV9N1hf6jn+opiLs1RSTQjVGjVV/EilnAHYdpnPv27VaXpDqpD74nDLBODESIHfPB9KTI6RuP0p3w2Hr+tSidTYJZoECeJ4qVz7I6it9B0CEMWUEZGc96uPTTbCAIYXMSeM5Gaq/hu6xxtJM5yB396YqxVlkQDeiGGMz6e4FPJtso0W/T3BEzj1nFa62HUW9zD4kgMvIgSSKR9P1amQ1pWVGcYN3ndORLD34ou3q7alCNO4MXGUG82BifKUxPb0ilon0aaPUKUQAnuBPJ2mCT+VY11zajspyqM4+qqW/lQvS9YnwrZW1d2ldwi6rMAc90FY6rq7bWboUX1b4VyNyIROxsYb6jjmijSseGNZu1ILGQ0kjMAmTgTjJj71b9bctXiLdyGTewZTMrtELwZyfrVR8HaG6hDmxfkZyjrMcABl9YPNXvSdId7YVv8pSPMqySccbzx9qqTZp0rTGykA/EQ3FMy0gb+TnaIwcD+tcPDjNaslCIY3GLnu2cSeSI9aK0/TRY2L8UOQSqySv4RCkKc+vNAdd1vw3tSDDI25oiCGMbhHEYn6UCsbNqPWIP9xQFnwpaN17t1Qd0EW/wDAksO5n7fWgdPqFczIIj1waP0vUTa8udseVW+Wf8AS3b6Uv5knTHWCTVoZXNAmwoFCqQRCgAZ9hVK1Wka05RhBHynsw9RV70nUEuWjd4Cg7gYlY/vFLtbrbNzT77iznCz5wd0SPbvTSlGSDHGcX4V/SXDwQP1omz4UtdQstfT/Ivh2tuMm0xThtpysrt4Me1MOn6JEuhbgZZYBFZTueeOMQO9W/py2grC1EfEYtHe4TLGfWaSBWbv08I6r0m5p2Nu+hRon1BHEq34h70sVZHtX0R1TpdrUWzbvLuU5/1KfVT2NeK+L+g/4XUG1u3LtDo3BKmR5hxMg/lV07INCFVx6yMVvpTkCubPB/vFWbo+mS4tgG1IZXhknePhN5zA5nOW4FawSOWt6e1tgrgEwI7kCJzWty2AGHLQu0qSAOSQR3n9KJvW9rRkMJwRBK8AknJkSa0OjYgljABGMmT7QI/Op2SlJp0ApaIUNcSZEhuMbo9PY1YLemAUbEKqfNBMxuEwT3xQunvruS3aAlSCbhzCyZwR5O2eaPvXMyCZOZOSMxj8qVjRdg2oIQrBnMY5G4ROfSimkET6EnsIkfkcxSPqmskcZ+ae/wB6Y2NVuAPYwfoO8+uQKTqRXhbekdVVYRhGYB/QA/1p7cUOpU5BEV5/dvnt+naIqxdF6gWG2RKgfSqQnapkZwadnG/aNp4mCPlb+Ien9acaHVLcWQcjBHcf7e9TVWhdQq32I5B7EVXHe5ZfOGGD6MPUetZ8H/hq/ZFg6pq/h2ye/A+pqqi6x3FphjPMZ9a06x1E3doB4zE9/cUEuqKkkcdx+lJklZTHCjtdshiTzPesVw/xA9/uM1KmV1EunLWFuXtvkBAQHBbPbHHuaEueJWZsIFXmJJz6yaU6/qT3Sdxx/COKCDV1KJjf0i5aXrjFlgGfxbR78/36UUniS5MALuyJZR3Bj9qQ9M8Q/BQKltQ3BcyT9Y9qDfqRZ9zZO4En1AkH9DW0I1Xhe+meLbqR5UgDdCym4HsSD24xjIMVcbniG2ihQXckBhG0kAjcAWjJgjkfWvGum61Q6ByQuQxHO2eB/eJr0a103T3EK2otblUI4MruI7bvm4iQczWOKFtlg1XW2Rd43upMyQvlB7eUD86WdU6teG26pLWiNrKBlWOZxnNcUsPbItkb7dwBQvl+YD9QYU+omtNO/wAK41oSAYIE9pGJBHGPzpKCwzR2QwmyQeB525iYBiTOTkfypj1bTq+nLMBKCfPux6g7SDB/pQWkuAbtsHIYwDPfAHJP58Uw6lrES1fDyRsiFkzvU7SO+fX2rQKs1xRtFsIvlhghLLIwckzmjdNZD+Uj5uwnP2NVfW32SRaaIgSCDIOeTR3h7W/5gZ2MASSSTXPKNs7YciH9U0jac/DCttYfxFiR2jGf1ili3VDc7WMAzhscCGphr+tC9dlSQowoYyDPJ/0yewrkL/MgR7waGOMOm/FuuRMm2gYkkghSSsjByYamGi8Z2rK/Ca0xZJHkKbSOZG5gSeB7nNKE604BVBzHHc9qomuN+7ddnS6x3HdtRsCfYYqmNEMqflHuY8SWfiXLfm3WgC4CyFkwASs9zn07xVZ8c6a23w9QyJcj/LaZMZ3KJUjHzfnXmWn6s9t3e2zgssS2SSRz/OPvTrW9dRktoqABB+HcDnsZJxz9M1T7Ia8DNF0e1qdxGlLMDH+XcdUwBiCfXuDR1rwi1ogCzAZThb9wlZjHneP0zRPSurNYAWzcS6ACzWzbCBVKhsXhHmBnBkmfai08QpqF3BoYcrOR/t70SlRiTXhWuqdN1CNuuKzT+L5jjgGO0VwsB7bpJ2GcYO5YO0ypM7sxEE81bE6vJC8NODjIpZ1lirsw3kM287YwcEnIJXIyRQqatE2v2dnDS6ZFBKGQQFzIJjkmcntEzkHMVyvse304/ua1LhhuDGTPMHgT+1aXCYWSIJ5gzxMTxGR961ggHqDHbMx2yOaH6Nq5VhxtPfkzn7d66XrbZn8yfek2n1G297RH1P8Ac1lcKIta3JEe38/+KK6ZqdrQflBE/SlmkKkZYqDxxI9q62XzzH9+/NT8ZrVl80960cjcfzFc+qWFdcAg+tIOmdUS0JuZ3RE8jnAH5UR1Dr4/9NR6HGao2miSTTF9vTb3hFzPm+3erH07wwgy5k96RdGv7JuGQeB2AEZ+tW3Ra9dm4muWXtHVF8N/+h2v4alErrQRMVKzVG7nz5r9J5iRxtkRS2KcjBIbsCB96S3uTXoMkbIfcU20HTFuqdtyGAmCPmnssZnnmkyCTVr6V1IWwFER6D+dCFkD6HwzcefiE2hEhim4c5wGBGKs3Sviaa+llrq3rQyCsGBEg5yv0rOn6kCa66iyrkHhhMOuCJEfesaFscdQv27gKWrpBR9+dx5MeRjgAN/OkOs6sN/nJaOQeMepHIpBq/j2yVa62wfqJ5H/ADRVzw3e2W7to/FtvjcJUqSJ8wbtHDCQc0lDpDyx4iZj/lKJJwFB+wyI9KadYuXiE+KQSw3XCiiF8sJnsIxzma4eH9A9q2oIT4gbduAZiuIAI4I+xrGt6feAYi1cJOGfLbiDnAHHywR6Ur4OlZX9S3PuaHD7ZHE01ueH9REtaZATgtAn7TP6VpremnYBjcD2zyajZ2JA9h8Vz1eqKwJp903w3c+Mi3F8khiw+VkOcE8jtHNJetLuv3jx/mvHpG4gYpX0rCerO/hW8x1CqG2qfmPMKBJP7fnVz12jdkZVuuEOJQwzDuCRVJ8LXFta2yWgI82mnjziFP8A8tv51dLume2xCzFLK4+GZHGbugbWaG29tLVxAVmBHlICqFBBjBAikfiPwkihr2nLQFUfDAkAgwWNxm7yMAHNNOtMS1sTgKxJJgSxWB9cGun/AFe2tllYgHYYwYkCRmPWmxuRHIk0efadX09xl1CsuJ24k+neKx0nqRF8FRG7ykYGCRRPiPqAuRI3N68UJ4e6U1y8sTCwx/pXT9dOVJlw1Kfp+daXPNBmfr2P17U0fTYHrS3qigJiQZiR/eajF0wmrOBUAkrj2Md8HnjmtFLAFQTBjn17c0Kb3c4P+9c7tyRz/tViKQJ1XVkCAZMx9KW9O0xa5gTCsxyOAMnNEalZNTpmjZ2kDyjv6030MN+k6YsB6etNx0aTIb3rSyh2hVpp0y0y5cn7/wB5rmlPpVRtCi9pGE5kD0GeK5dL0Ra7udYXkmfSrD1bTgKWUjj86E6ZpmcyR5Rz7+0UylaF1pnfVbZAGF9sUTpOqqvcAcRSvqV07oEz2ik+otuMRz+tSdsrGkXhOoAiREfWpVL/AMRdGIiO1SspjUirqRcTcMH+dIbvNP12nz2x2ll9/UUl16xcYV6LOZHJKI01yCDQk12tmgKHVrXkcUd/1Fisg5pCDiu2lv7Wg8GgWht1DWfFtS3Iw337/nVl/wDDnVqdPcS5JKvCgNEqY5zAhpz9u1VjTlFBY8/oR3BHetNJqSjL/h/KrT8xgGTO0ntB+lLJGxPQNF1kG+4tj/LnavcmOTPuZpzretQh+H83r2FedeH785GJJPJPJnk/WrH8by1yy4zrjHhw6z18lwxmOM9jnj2iK4W9cG4NBX1DgjtSO9qL1g7SoIIlWIOR68+s1n49vCqyqPpc9X4huLaClwqqIBA8xHO2eT9KqJ6gXbC5ZsDuSTigLupdzLmfT0H09KO6ZaUTcdoCwILxJJiQD2GfzrohgpWzln/yLlUT0npfQ7NnLorXFVCzvmLjnyqoOFjBxTDqXiC3YW5BDOrbAv8AqC5J9gf2qmNr2LhmJh7gdhBC+VIAEnIAjPekr3zcd3YzLuf/AJMTUZLpdd6MzrXu3SztuY/kPYDsKY3NOCMiq/pbsNT7S3cUvhrRT+qWdt2O1Wfw5qFS3E5Of+aUdaTddGOBSt9Wbckdqo+onGNtno2kHxCTPlX9fageuWw6MF5HA4E0q8M9dDW9hnf295ptqHJ4Ux6/rikXCUlTKqlz1rDt6ff/AGom+nmgDkmDwT5ZkD2zQFwgcGrIkwLU3CAQOTVy6TY221GSYA/rVQ0qfEvIvvJ+1ej6bTwvIXyzuIwMeneiXgL0J0Vu0I3Ms+5/eu92/ZKsUJubf4BifZjg8EYNVHq3R3A3szOedoG3H0HH0pS3iFlI3AErbe2DwSHjmMblIEGPWpaWUugnqfXHuuqNut29xBg+ae0+lXfQ21t2lUZxyTJP1ryZ9V8W6hnzEqGJ7kRn9K9c0enYorEqFjnJnHaqRgoolNuzOk0HxScbT64JrXqHhJivluDPrJ/I0w6XqlCn/uI/KuHVuqEAZge3alnxWbB9oT3vC1/cYu2495mpR/8AiycxUrn3f8OjQ8TtOVMiu+oQXYIw8cdj9PehJrINekc7B2SDBwfStkxR4dbmLmD2ccj/ALvUUJqdMyHPB4IyD9DWBZ1tNW1xqHQ1uzUAEX7xgAd6Z6fptyAsjdz8OfMR6R68Gh+luFgmP+CDj04plqr8rGwvaRpEsQ6TnaPYZM8YpWCO/QH8xyTnk8mrI4kVU+g3RvMSBOJMmrenauWfp2Rf6iXSIBdKMcbv0Oat3iHpNvUaYbVG9I+GfSSBt+h/eqp1tgrqRiZ/rWyeIimnvKTJ2eX6gyM/athd2Jk+LK2mhbey7TKfMO6j1g0zt3LNk71R2IGDcAmfVEGAPc5o3xbfHxhcAnCn6q6h1k+3nH2qu67WG60k/wB/3+1elyjy1bkMhufzMSSTOTXbbArS3dED6Vw1eqgH0rz5W2evCoxMaQzd+386sml4qs9DYMSfeKsmnNJLgydo4FQbo+h/aq11dcsO1P7l6LmfQ/tSTqomT7U8RI+sE6Df2XASYAP8qvGl6kreWZPqPtXnunHNH6PVlGEE/MCfsa1g8e0bL/c0gZQzAAjH51Uet6bY+38qsNnVs21uR3pP4sYRbdTlSR+s1qOOug/hjS//AHJnMACPWauVzqWzBjGANvvzz5jVW8GpvvuxOIqwdYDW3+IF3Ygeo+lbNcHhJKXSPqCPM3JnH9fevPNZYc3dm3zT296tj6+clWn6HJ9B2rr0TpUM11h5m+8e1ThaZTK0Z8PeHVTbuUM5IJnI57Crb1fVBF2zACwFj8zND6C/tPEmIA9+1Z6u5UgOBDeQnEAxggcxM596qzmuxJa6oR5R7kUTduFlyefWknUentvlTtKgDH070r1V26nmbzAf3NL/AIal2y1/4tRjP2GKzWvTtAPhIWmSoJ+pzWaXUpseVVulSpXSzDIFHaQTYuzmIIntk8VKlCMFSVsalSiQBa/Iv3rpcc7Bk5JB9x6GpUoMDvDvzGrsnAqVK5J+nbHwTeKfwfX+VV3UcNUqU0PCeTwbeIfktf8A4bX/APVIUGftUqV3/R58fQ6zxXDqx8i1KlcrPQfxDvDHDfWrJpRipUrkyfIfH4L7qj4vFBdSUbRj1/as1KojY/IQWa62efvUqVUqviWjp58q/QUB14f5bf8AcP2NSpQee/Q3wH85+o/arn1MeWpUqj+JNeiLUKJ4/uaZ2+KlSojz8IvJ+hplrVBsKSATI/apUo+iaFGqGT9aX31Hw7uB8prNSsXoyHloeUfQftUqVKY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48" name="AutoShape 4" descr="data:image/jpeg;base64,/9j/4AAQSkZJRgABAQAAAQABAAD/2wCEAAkGBxQTEhQUEhQVFRUXFxoXGBcYFxcYFxcYGhUaFhsXFxcYHCggGBwmHBgUITEiJSkrLy4uFx8zODMsNygtLiwBCgoKDg0OGBAQGiwcHBwsLCwsLCwsLCwsLCwsLCwsLCwsLCwsLCwsLCwsLCw3LCwsLCssLCwsNywsLDcrLCssLP/AABEIAMIBAwMBIgACEQEDEQH/xAAcAAACAgMBAQAAAAAAAAAAAAAEBQAGAQIDBwj/xAA/EAACAQMDAgQEBAQFAgUFAAABAhEAAyEEEjEFQQYiUWETMnGBQpGhsVLB0fAUI2Lh8RVyBzNDgpIWJHOiwv/EABkBAAMBAQEAAAAAAAAAAAAAAAACAwEEBf/EACQRAAICAwEAAgMBAAMAAAAAAAABAhEDEiExMkETIlFhBBRC/9oADAMBAAIRAxEAPwD0FRU21stSrWeeYC1IrapWAaxU21tUFBhqBUis1KAMVIrNStAlYrNSgDEVmKgrNAGBUrNSsAxWalZoAxUqVKAJUqVDQBKxWahoswxWaxWawCUL1G7tQnyxIDbuApMEn7UVWCs4OQe1YxoumKX6jsYB3CnZuj/02WYkOeD8vPrTDSX96gxE/kPae9A6ywX4G+3uVfh7U2wMMRu9MflXbVQbLLKztKgAx5gPlEcHjFIrRbkkG7hWVPpSXUghbZQGQQ4Uk7mOwqFb15FH9LslU5kN5gMeWRO2QBOZpkxXFVYZUqVKayZhazWQtamg1ozWKlC3Oo2g203bYb+EuoP5TNaZQVUrE1mtCiVKlSsAlSpUigwlSpUoAgqVKk1oGrtAJ9BND3dRIXaSJ3ZABgAc+nMRRREgg98ULqwEtmAMYGOCTHqP3nFKwNrOsVmKjsAR/qkbvL6wIn0kUSKE0ui2E7TAPAj5ZMkTzB8o/wDaPetdPrQdu7m4zfDWIJVfbmYzQAVYuhl3Dg/1it6EsOFMDKsSQVEiSSxLEDGTH2HrRdZYEqGsVmmAlStVcGYzBg+x5j9azWGEmpWht1r8PHb+/f8AL8hQNR1muOp1GwSFZ/ZYJ/Uisi379/U+gH8ppF4i63/hhG07iMGcd5MTPf8AWlfBoRTYEfElsttabQhlUvKwSNrbomDMRkV3u7bdpU+ENwn4ahvKA2d6sGlgZ+ZsmKoOt1y3CSEIBJxk4PGfbI/4p94b69aS4pubmG34Y8x8qjsVOCP1qLmmd3/XjFqUS2aLVuovCVZl2lQPQASBOT3A9zR1jWtNvfb+GHDYJBIYEbRj1G4x22mq/wCJ+p2rQF2224XIEAkgqsSB3WtvDvXLV6NqhbimACSxiOST8oyRj1p4SObMndlq3D2qUhc3CZFxFBztZ4I+oK4qVSxNAzr/AImsaQD4pJciRbXLkep7KPc1T9Z/4jvcldNp4Y/idg0e+1RH5mqHr9Y+ovM7mXuNP54AHsBA+1W/S9PFixiCwBY8AsfT1il+i6gga4mt1E/FvXIP4dxC/kMUvveGD2cT6GKs3hfWNduIu0FWtq5MRsbd5lPqDBHrW/Wup/B1ly29kfCA3TAkpAkifSaTZjqCKlo+tavRPsW4wA/Ax3WyP+0/yg16l4Y8QJrLW9RtdTtuJztbsQe6nsfqO1VzxJ0i3qdMLtsQQJEiDByOe1VLwX1Y6XVIWMW2Pw7o/wBJwD/7TB+k08ZWSyYz2xGrd64j0ruKZkUjlFbBTXUVuorNzVAHIrFdXSsfDrUxHF2c6xW7LWpprRlErlqtOHWDGCCJAMEH39tw+9dqxQBpfchWZRuIBIWYkxgSeKVjSMm65cywIICnLFWYL5iBulWCwfQCm9LOu6m0iqbpYS2GX8JBB74PEwQRisbNirZherWGJBOByxAA+bYZ7iGxn2PcGg9R14hA6qQvmU7s+bhCh4K4JJ7YxSa6zuW+EEb4jNbQFl2AEbgbYLSSQN2BG5jxAFctFobJtKrjbcDbjMlmjcNscKAYIzn1qWzN1vg8veIRtV0WHfybWI2yd0EtxKlTIx8w9qJvdfAA223YlCwJKrbPlBEuTCyTGcg/UVV7nnUBQrCybijYSUdSAxJE44bjn3isaK/YW4od/lO+Ng5wRudecqkY4FYph+Nt0ix6DrCNqHUQFLEhlLQxIVF3LGDgDtmnofMf8VQ7CBbsW7oNz4klWUjhtstgwweSCfQGn/TNd/lSxcuOQGVjAgEzEvtAyTk9qdSEquMc6nUqglj7RiT7Adzg/lWjXNxWDEGSP4lgjBByMg/bNIrV0vcdVuecutz4ZtnCAEEE+Zdxme3yjiKX2utLbt5JZUIi2VZWUz5SHIi40CfLwOffHOhoxsuFy8q/MQMfePX6VSPE4W9d3EyICqO31P3oy31AvuLMS4IHA2ldoBj0yBI9frSTqzhjBJAB3EjkAe1c2TK5Okd2DBr1mrKiq20CRgev1pHq9ASu8HPoO1POk/Cdtok+ziDReutosxtB98ClUHHp0fkiypC4wAF0SJBBPEg9x+9G6V79m+Li2MXP8wLbUlNm/hYyNp/YURq7K3Bkg/SnXhzUXLHwg98LbG4FSxLNuYbFUCQe2JqmOZPJFVZZj1Ze2/t81tg3E5BqU6bSI2WXJ5/apVrZLWJ4V4b0ZuXZGNo3T9xxV7tXbcAvx/feqz4TfBtmQyEyDg/3NM9HaDSCTgmhsEN7+qZ2QWGREXEkQD9+2e9NkBVA19repAbcCUUlBBlVYc9onmlOk6OruC4BAEKpYhRPooiT9abafoFtIe2Sj99rEow9GRiR9xFTdleBWpv279ohZAYQDIEfavJPFXTBacwTnd/Yr0zWX9giSAPMQPbv7iqv420T3NRatJB+KwEAg5YCDtmQIkzTQZOR6JoWJt2ieTbQn6lATRyiufw4wOAIH0GBXRTVWcv2bRW61z3VmaRjo6VK0BrM1hpk1zuJXQGoaZMVqwahbmpbdtFt/wDvO3ZH2afoIofrPVtjLZtbWvMR5fmKj5spIJkBhM4wc0gPVhuuWrxukMNywpRt7MylROSoG0ACeZzT7k9B31vrQs2rhX51AjcGC7mUlcx5voO/pVQ6h1i89y7uZQsKHtMrfDVlDHag5JJG2cZIrprurXWO1i9ttrOqNtVQuAQA4aTI4JHOKR6dmv4D7rkksQpxtWQxcd2Jafce9LtZji0bWOrOhBVxuQGGE5XzY2nGJxI7etddF1Iq6E5ckcKuwKwIKlQCGBBJ4B5rfpXTGZ1LiUVx54EOC6sV2yCTBb+xFNdaq22QmLioCCANrAEGVUHEZ5BMVKUkarXQK/1FN5LLbe1vIthVFt52TkL5tpk/n2oS0dpBXLTOQvbJgEiYAiJmmPTtCHi0EVZcxJlswYJ5YgV0s22t3LttSWHmDnzQAuNzROMDPuaVMeWZy8VG3UluMu63ZJDIMj59wDk3CT/5gMtx354rpo7YRhPxIbaSyzKGd23y+oAB9JP3F6eLlu4d2Mm6UYDZ88RnsBJHrGO1S1rEDtuIgFmjaSrARGC0iRPcYjGIIyT67NrerZd0AHccLtAXcpGRt5xuWP8AU1CavSAAoNzFArDzSpLCfMIBDRA7fLQyaifwkKDgqDHzAxH0nNRLim4y2w5RmWU3bidvrEAmSfz+9HRRn0nQnaWczknvOAIBHpOPrJrr0K2CLl5xksUA9Apz9yaJuaV0QiSR2HBAHAgyQPYmuPTyXtvA2kXDz6wDP61P/wBnpY706EfECmRbJxzifoMzND6vS2rsF1IxPmER7EVxbT3MBkLtGWFwrJ7wApAExj2ogJckKVJXmWjcP9JjDfWnbH1VCvqPSVtEMmJ5Hb8qnRdLOoR3JJRt6jOSOB7CeT6CifEN+Av1FAPqAIaYMD86jKX7FlD9T1Makf2KlV7R6ljbQkiSon6xnvUro2OXRle8UdGFnWDUI6qlwE3E/Fu7lR6Nz7EGlX/WEtk7Lc+7E/sMVz8T9UJuFmlhuzB/COQD2niu/Sr6alm+HZtWWgEWw7s7KPLvhz7CYiZrXchoqMV0a9I6zauBRcm2w/EIKz2kcijeoNdsgruEHKsvDD2qvXtOpEwAfUYMinXRbvxtO9pjJtny+vPFTtjuKq0CajezsTuIAVYEFnPO1V5Yn0FWXw90FvjvrNSALz/JbmRYSIgnu0Y9ACR6mjeiaYW1k/M2Z9O3NNbbA8VWJzS4zoBXNjXStSKdEpdMCoTWQawRWi0ZFbTWlSgZG+6smqj4t8Q3dNcRbYUqyEGedx4I9Ix+dcvDIvn/ADGa45PcmEE+55/KkcunTHA5R2GXibTXXK/BeWwPgEStwFgpZzIKqP4vYRmKoHVUdbh+IIVIS35iGdEwjoTJK8ebPMc16gNRB812yD6RJ/MGarfirpb7Fu6RlJTeCLYWUF1wWcCCR3+m4nuaFJMlLHKjzvWMzQ8NAGwMAQCcsR6Tnj71YOh61bdttgJOAVUSXEFoc8EBpI2iY5OK46roLpZsblVEeS8mLm4yJEpNtNmzyict3Nd9WzWDcnzOURt4kDyKEuFAIPyv/wDqeDWyX8J/sxpZ6sbqv8Tetzyj5YDREBlPHlzOTisXZgtjcTAQsAAYhXAPaQSWBnEGpdIjIclkU5WC1v4cMzQYQgLOJgmKUdUtK6BxJAkIs7gVyf0BA99tRa6NLFywqzYe1tdt55O1AR5wduSPqWjuPrUbULukpt3D53XzJuPzFeDjdj60P0Y3WX4ocDYd0SNywCvxM9+0Guup1yTtZvOzee6IIZQPLAPAyTAgSa2jXh5xhF8Q6C+23apCOoVt65UE5iNoBnMyKE11iwLUy4HJZLcqTOQCDAb2oLSa0B4Ibawg4H4sSoI54zRd66wuNYF0IqGDsAYmMgz6n1nFDEWMYf4hVARdzFRcNqMgArJ3jcD2IHMzxWPB0BmZzNxVA4GQTO6QMnBE+lBalNzF3bcu0p5Wi4rLB3HHmBB4Pea5PrssbTENkbiAIEAjaOAY3j7VmzNlFwdtFt1N6Zwf79aXWL22WjysYPsYiaH6d1F799lkC2qSVxJMAQCAJBO4/Smx04ZGXmQR9+am4tOzqxzTRP8AFRXK7rfQUt07MAAftW1+YrHNldUKPEuqVBNyS04X+tC9Dtm+yu/y9h6x+ED7g0N1nSG4307018LaYqwDcKoCjiJI/c5qkIp9ZkslKi9WbUACpWBdqVXhybMoestgq2JzP1zVRu32DyCZnESCB6A+lXPovTzfRmF7j8DQSykcg4yD/eaz4Q6AbWsa3dCOHtsVb0YENweMBqIc9LZHaKvb61dHzMYMnjP396tvhLXpnPmfYBAJljAjHq0D71er/hqxdQrcRTIjAEjHY8ilPRP/AA9TT6pb3xN6JlFYZD9iSDBC5IxzHpWySYsZM20uu1ZvWreqtpbW4tzag58mzzMCSfxUX0y5cKywAbcRCtMANtCzjIiM+lLk6kL3Ub5wVs2ltofQtcO8g9txUf8AxFD3uuC3euoH+GF1LFjsL+WN8AD+JpE9qVIWVFh1aahQ7q7GCPKYO0bZJB/EOPWlH/1BcBG549isYxnj3pueuW4W6zqFbaPmEHfECDydxihOsaBbplTGQMTt45icfUVojX8BF8Q3ACOTPPliOM49f3FdLfXnKGSxYKWjaAYAyQIPBpJ1PRrbcoRMnJ3LMMARhogzwRE+tBNYAvblcgAwQfMN20qdx3TnniixaLPb8RPAJkTEEphvoYA/P0oq316UDbkPMt2ED8Xoe0VT9MxPkIHcqTG0CJB2iOM5J7+tbpqhZVS6yXBBXG1p/EcnKjHqeaLHjHZha6k6i+bwt/F3KvwkJ8lsiVLP2/CPzoy9r1SDqbpufw2rflt8xEj5qX6Z7K2yAXUE7ioODMTgdscH1o7U6v4iAIoRfVokD/T/AA/WpSl/DvVRGHT+vHO2wLadsRP3o8dX3DcbUgTJEzHfiqnbgmNyn6GSP60VcuwgVCQZnBgg9oNJUvbEk4s5+KzdIe6CzWmVQm1pCEchl4lsRGMUts9WY2RIlLjFQi8JDSO0AZ+UYE016l8cae58Jd8odzFvNgkEhT3Ebpn05qr9K1QUKuSJMz5fwzgDnA5qsG2uiSlGPEhu2kY2TedtqWwVIYnyhiZClRlSwYCe/ryUem6vt/8AKUDBg5kTIlf4TmsXvFl42zahdpAWAAQQJ5kGef0FKtFx9KdRJbugx9XcLsxOTAOAJxycc1ocgQAIGfSuc+b61hrfpRRNtv0JtXCWk5I4/wCaL0FmbihZUkk7o82RxFLEstgxg8Z5zBq4dN0qWLS3GWbrZEmds/zpZukNCPRU/SSCd8qwaRJ5Hb86U3NSqvxJ7ycUy65qRtjzbsliSI5xAiRAmTQGk2uxF3M9/wBIqcb9LOKCtEFBVwWUjIAaJgRzT7T693QqjATzAzJyc/Sh9B0VnYIu0KBO49wT2HrVss9GtqoULiIkYY/UjmqKNog5KLKvucCI4qM7Ec1ax0FPV8+/+1dLfR7a/hB+uf3pXiY/50VOx00nJFFabTfDYE4HJJ/SrM2mpN4huC2gHLE4HsO9OoUibybGX14ByQPyqUh0t2VBLZMng+tSl2DVlU6JrTGycjj+lWTw0LpuWrthjcFu4PiozIpQGAdoZpYQWqh6S7tcH0q7+DrLD4jxtV4Ink+/0qkuD0euf4y3OHWPrQnXda/wH/w4D3SNqwyjbON0sRwJPPMVW7TN6miFc1Lc3UB8NdBuWfiPcEO+wRuUwqEmZUnJLGuGi6Zet3L157BYm7cZRuttK5KssN3BIzkQPXDO6zdo/KuTOxIwM+3tQp9Bo4aR9+z4AhQ53ABcbkYyQcSSFPrz6mnmiDgeYEsBt2iDkH5hGM/ypD4WYrv3AqCltZIIG4Tj3MQKd9T1ItqXIJIMAAwTJEx9hNUJm/VdJuV9wUgAbtwUjbHBB/pSM6dJLfAZMgEFBmRPysc/lTddWtxHJVhIKMHU5JIEQR3kdszVQsXblwhBbLAIZW2vmHtuMwB7xQD4Pbum2gkQo4jakYB8oC8D2+tIuu9X2E2mtBxAkxtyR2AXbAoq219AF+HcBC43pO6JkNBGe8ye9LD153hTsQCOFgQOF9BxzWNFcclHrVm6WSArMjJuGJBgg5EGm2nQFIbI9DVc0/Urjkhd7KMsCSwUAnMzA5pxYvgiKV8HUtwvp/TbStKwPU/7V31fh9HvghpkiIMT7c4pSy3OJDCcQAD9659S6obCy234seRVme43sSTFCd8CUK6beIuvE27lq0uNzJO45EkSBH2ql6q648oLCOQCYBODA7YxWJMHJ/vP71xBMVWMUiEnZrbbNGaA5NCdvrxXXQP5j9K1mB1/j9j+4/aum+BnzGJkdq579rEECI7iR+VZuWXERJnzHaOJ7UoGhukOOwmeO1W3U6oOLXm5GPeBVP1NohpAIWYG4gH8pxR/SLJILEk7PKsGRkTilmrQ0XTJ1Q8D1PP3onpmjZmG7gZ+/IH5H9a6W7YZ13CT7nkAcR34praSCAPXPeOOPsaRIeUg3p+nuKnxPw7iRHKiYyPSZ/OrLoOorcEHDDkevuK16IoNsR6QfrwRS3qOhNlgUnaTg/wn+E1T4q0c/wAn0saNUdaV9N1hf6jn+opiLs1RSTQjVGjVV/EilnAHYdpnPv27VaXpDqpD74nDLBODESIHfPB9KTI6RuP0p3w2Hr+tSidTYJZoECeJ4qVz7I6it9B0CEMWUEZGc96uPTTbCAIYXMSeM5Gaq/hu6xxtJM5yB396YqxVlkQDeiGGMz6e4FPJtso0W/T3BEzj1nFa62HUW9zD4kgMvIgSSKR9P1amQ1pWVGcYN3ndORLD34ou3q7alCNO4MXGUG82BifKUxPb0ilon0aaPUKUQAnuBPJ2mCT+VY11zajspyqM4+qqW/lQvS9YnwrZW1d2ldwi6rMAc90FY6rq7bWboUX1b4VyNyIROxsYb6jjmijSseGNZu1ILGQ0kjMAmTgTjJj71b9bctXiLdyGTewZTMrtELwZyfrVR8HaG6hDmxfkZyjrMcABl9YPNXvSdId7YVv8pSPMqySccbzx9qqTZp0rTGykA/EQ3FMy0gb+TnaIwcD+tcPDjNaslCIY3GLnu2cSeSI9aK0/TRY2L8UOQSqySv4RCkKc+vNAdd1vw3tSDDI25oiCGMbhHEYn6UCsbNqPWIP9xQFnwpaN17t1Qd0EW/wDAksO5n7fWgdPqFczIIj1waP0vUTa8udseVW+Wf8AS3b6Uv5knTHWCTVoZXNAmwoFCqQRCgAZ9hVK1Wka05RhBHynsw9RV70nUEuWjd4Cg7gYlY/vFLtbrbNzT77iznCz5wd0SPbvTSlGSDHGcX4V/SXDwQP1omz4UtdQstfT/Ivh2tuMm0xThtpysrt4Me1MOn6JEuhbgZZYBFZTueeOMQO9W/py2grC1EfEYtHe4TLGfWaSBWbv08I6r0m5p2Nu+hRon1BHEq34h70sVZHtX0R1TpdrUWzbvLuU5/1KfVT2NeK+L+g/4XUG1u3LtDo3BKmR5hxMg/lV07INCFVx6yMVvpTkCubPB/vFWbo+mS4tgG1IZXhknePhN5zA5nOW4FawSOWt6e1tgrgEwI7kCJzWty2AGHLQu0qSAOSQR3n9KJvW9rRkMJwRBK8AknJkSa0OjYgljABGMmT7QI/Op2SlJp0ApaIUNcSZEhuMbo9PY1YLemAUbEKqfNBMxuEwT3xQunvruS3aAlSCbhzCyZwR5O2eaPvXMyCZOZOSMxj8qVjRdg2oIQrBnMY5G4ROfSimkET6EnsIkfkcxSPqmskcZ+ae/wB6Y2NVuAPYwfoO8+uQKTqRXhbekdVVYRhGYB/QA/1p7cUOpU5BEV5/dvnt+naIqxdF6gWG2RKgfSqQnapkZwadnG/aNp4mCPlb+Ien9acaHVLcWQcjBHcf7e9TVWhdQq32I5B7EVXHe5ZfOGGD6MPUetZ8H/hq/ZFg6pq/h2ye/A+pqqi6x3FphjPMZ9a06x1E3doB4zE9/cUEuqKkkcdx+lJklZTHCjtdshiTzPesVw/xA9/uM1KmV1EunLWFuXtvkBAQHBbPbHHuaEueJWZsIFXmJJz6yaU6/qT3Sdxx/COKCDV1KJjf0i5aXrjFlgGfxbR78/36UUniS5MALuyJZR3Bj9qQ9M8Q/BQKltQ3BcyT9Y9qDfqRZ9zZO4En1AkH9DW0I1Xhe+meLbqR5UgDdCym4HsSD24xjIMVcbniG2ihQXckBhG0kAjcAWjJgjkfWvGum61Q6ByQuQxHO2eB/eJr0a103T3EK2otblUI4MruI7bvm4iQczWOKFtlg1XW2Rd43upMyQvlB7eUD86WdU6teG26pLWiNrKBlWOZxnNcUsPbItkb7dwBQvl+YD9QYU+omtNO/wAK41oSAYIE9pGJBHGPzpKCwzR2QwmyQeB525iYBiTOTkfypj1bTq+nLMBKCfPux6g7SDB/pQWkuAbtsHIYwDPfAHJP58Uw6lrES1fDyRsiFkzvU7SO+fX2rQKs1xRtFsIvlhghLLIwckzmjdNZD+Uj5uwnP2NVfW32SRaaIgSCDIOeTR3h7W/5gZ2MASSSTXPKNs7YciH9U0jac/DCttYfxFiR2jGf1ili3VDc7WMAzhscCGphr+tC9dlSQowoYyDPJ/0yewrkL/MgR7waGOMOm/FuuRMm2gYkkghSSsjByYamGi8Z2rK/Ca0xZJHkKbSOZG5gSeB7nNKE604BVBzHHc9qomuN+7ddnS6x3HdtRsCfYYqmNEMqflHuY8SWfiXLfm3WgC4CyFkwASs9zn07xVZ8c6a23w9QyJcj/LaZMZ3KJUjHzfnXmWn6s9t3e2zgssS2SSRz/OPvTrW9dRktoqABB+HcDnsZJxz9M1T7Ia8DNF0e1qdxGlLMDH+XcdUwBiCfXuDR1rwi1ogCzAZThb9wlZjHneP0zRPSurNYAWzcS6ACzWzbCBVKhsXhHmBnBkmfai08QpqF3BoYcrOR/t70SlRiTXhWuqdN1CNuuKzT+L5jjgGO0VwsB7bpJ2GcYO5YO0ypM7sxEE81bE6vJC8NODjIpZ1lirsw3kM287YwcEnIJXIyRQqatE2v2dnDS6ZFBKGQQFzIJjkmcntEzkHMVyvse304/ua1LhhuDGTPMHgT+1aXCYWSIJ5gzxMTxGR961ggHqDHbMx2yOaH6Nq5VhxtPfkzn7d66XrbZn8yfek2n1G297RH1P8Ac1lcKIta3JEe38/+KK6ZqdrQflBE/SlmkKkZYqDxxI9q62XzzH9+/NT8ZrVl80960cjcfzFc+qWFdcAg+tIOmdUS0JuZ3RE8jnAH5UR1Dr4/9NR6HGao2miSTTF9vTb3hFzPm+3erH07wwgy5k96RdGv7JuGQeB2AEZ+tW3Ra9dm4muWXtHVF8N/+h2v4alErrQRMVKzVG7nz5r9J5iRxtkRS2KcjBIbsCB96S3uTXoMkbIfcU20HTFuqdtyGAmCPmnssZnnmkyCTVr6V1IWwFER6D+dCFkD6HwzcefiE2hEhim4c5wGBGKs3Sviaa+llrq3rQyCsGBEg5yv0rOn6kCa66iyrkHhhMOuCJEfesaFscdQv27gKWrpBR9+dx5MeRjgAN/OkOs6sN/nJaOQeMepHIpBq/j2yVa62wfqJ5H/ADRVzw3e2W7to/FtvjcJUqSJ8wbtHDCQc0lDpDyx4iZj/lKJJwFB+wyI9KadYuXiE+KQSw3XCiiF8sJnsIxzma4eH9A9q2oIT4gbduAZiuIAI4I+xrGt6feAYi1cJOGfLbiDnAHHywR6Ur4OlZX9S3PuaHD7ZHE01ueH9REtaZATgtAn7TP6VpremnYBjcD2zyajZ2JA9h8Vz1eqKwJp903w3c+Mi3F8khiw+VkOcE8jtHNJetLuv3jx/mvHpG4gYpX0rCerO/hW8x1CqG2qfmPMKBJP7fnVz12jdkZVuuEOJQwzDuCRVJ8LXFta2yWgI82mnjziFP8A8tv51dLume2xCzFLK4+GZHGbugbWaG29tLVxAVmBHlICqFBBjBAikfiPwkihr2nLQFUfDAkAgwWNxm7yMAHNNOtMS1sTgKxJJgSxWB9cGun/AFe2tllYgHYYwYkCRmPWmxuRHIk0efadX09xl1CsuJ24k+neKx0nqRF8FRG7ykYGCRRPiPqAuRI3N68UJ4e6U1y8sTCwx/pXT9dOVJlw1Kfp+daXPNBmfr2P17U0fTYHrS3qigJiQZiR/eajF0wmrOBUAkrj2Md8HnjmtFLAFQTBjn17c0Kb3c4P+9c7tyRz/tViKQJ1XVkCAZMx9KW9O0xa5gTCsxyOAMnNEalZNTpmjZ2kDyjv6030MN+k6YsB6etNx0aTIb3rSyh2hVpp0y0y5cn7/wB5rmlPpVRtCi9pGE5kD0GeK5dL0Ra7udYXkmfSrD1bTgKWUjj86E6ZpmcyR5Rz7+0UylaF1pnfVbZAGF9sUTpOqqvcAcRSvqV07oEz2ik+otuMRz+tSdsrGkXhOoAiREfWpVL/AMRdGIiO1SspjUirqRcTcMH+dIbvNP12nz2x2ll9/UUl16xcYV6LOZHJKI01yCDQk12tmgKHVrXkcUd/1Fisg5pCDiu2lv7Wg8GgWht1DWfFtS3Iw337/nVl/wDDnVqdPcS5JKvCgNEqY5zAhpz9u1VjTlFBY8/oR3BHetNJqSjL/h/KrT8xgGTO0ntB+lLJGxPQNF1kG+4tj/LnavcmOTPuZpzretQh+H83r2FedeH785GJJPJPJnk/WrH8by1yy4zrjHhw6z18lwxmOM9jnj2iK4W9cG4NBX1DgjtSO9qL1g7SoIIlWIOR68+s1n49vCqyqPpc9X4huLaClwqqIBA8xHO2eT9KqJ6gXbC5ZsDuSTigLupdzLmfT0H09KO6ZaUTcdoCwILxJJiQD2GfzrohgpWzln/yLlUT0npfQ7NnLorXFVCzvmLjnyqoOFjBxTDqXiC3YW5BDOrbAv8AqC5J9gf2qmNr2LhmJh7gdhBC+VIAEnIAjPekr3zcd3YzLuf/AJMTUZLpdd6MzrXu3SztuY/kPYDsKY3NOCMiq/pbsNT7S3cUvhrRT+qWdt2O1Wfw5qFS3E5Of+aUdaTddGOBSt9Wbckdqo+onGNtno2kHxCTPlX9fageuWw6MF5HA4E0q8M9dDW9hnf295ptqHJ4Ux6/rikXCUlTKqlz1rDt6ff/AGom+nmgDkmDwT5ZkD2zQFwgcGrIkwLU3CAQOTVy6TY221GSYA/rVQ0qfEvIvvJ+1ej6bTwvIXyzuIwMeneiXgL0J0Vu0I3Ms+5/eu92/ZKsUJubf4BifZjg8EYNVHq3R3A3szOedoG3H0HH0pS3iFlI3AErbe2DwSHjmMblIEGPWpaWUugnqfXHuuqNut29xBg+ae0+lXfQ21t2lUZxyTJP1ryZ9V8W6hnzEqGJ7kRn9K9c0enYorEqFjnJnHaqRgoolNuzOk0HxScbT64JrXqHhJivluDPrJ/I0w6XqlCn/uI/KuHVuqEAZge3alnxWbB9oT3vC1/cYu2495mpR/8AiycxUrn3f8OjQ8TtOVMiu+oQXYIw8cdj9PehJrINekc7B2SDBwfStkxR4dbmLmD2ccj/ALvUUJqdMyHPB4IyD9DWBZ1tNW1xqHQ1uzUAEX7xgAd6Z6fptyAsjdz8OfMR6R68Gh+luFgmP+CDj04plqr8rGwvaRpEsQ6TnaPYZM8YpWCO/QH8xyTnk8mrI4kVU+g3RvMSBOJMmrenauWfp2Rf6iXSIBdKMcbv0Oat3iHpNvUaYbVG9I+GfSSBt+h/eqp1tgrqRiZ/rWyeIimnvKTJ2eX6gyM/athd2Jk+LK2mhbey7TKfMO6j1g0zt3LNk71R2IGDcAmfVEGAPc5o3xbfHxhcAnCn6q6h1k+3nH2qu67WG60k/wB/3+1elyjy1bkMhufzMSSTOTXbbArS3dED6Vw1eqgH0rz5W2evCoxMaQzd+386sml4qs9DYMSfeKsmnNJLgydo4FQbo+h/aq11dcsO1P7l6LmfQ/tSTqomT7U8RI+sE6Df2XASYAP8qvGl6kreWZPqPtXnunHNH6PVlGEE/MCfsa1g8e0bL/c0gZQzAAjH51Uet6bY+38qsNnVs21uR3pP4sYRbdTlSR+s1qOOug/hjS//AHJnMACPWauVzqWzBjGANvvzz5jVW8GpvvuxOIqwdYDW3+IF3Ygeo+lbNcHhJKXSPqCPM3JnH9fevPNZYc3dm3zT296tj6+clWn6HJ9B2rr0TpUM11h5m+8e1ThaZTK0Z8PeHVTbuUM5IJnI57Crb1fVBF2zACwFj8zND6C/tPEmIA9+1Z6u5UgOBDeQnEAxggcxM596qzmuxJa6oR5R7kUTduFlyefWknUentvlTtKgDH070r1V26nmbzAf3NL/AIal2y1/4tRjP2GKzWvTtAPhIWmSoJ+pzWaXUpseVVulSpXSzDIFHaQTYuzmIIntk8VKlCMFSVsalSiQBa/Iv3rpcc7Bk5JB9x6GpUoMDvDvzGrsnAqVK5J+nbHwTeKfwfX+VV3UcNUqU0PCeTwbeIfktf8A4bX/APVIUGftUqV3/R58fQ6zxXDqx8i1KlcrPQfxDvDHDfWrJpRipUrkyfIfH4L7qj4vFBdSUbRj1/as1KojY/IQWa62efvUqVUqviWjp58q/QUB14f5bf8AcP2NSpQee/Q3wH85+o/arn1MeWpUqj+JNeiLUKJ4/uaZ2+KlSojz8IvJ+hplrVBsKSATI/apUo+iaFGqGT9aX31Hw7uB8prNSsXoyHloeUfQftUqVKY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50" name="AutoShape 6" descr="data:image/jpeg;base64,/9j/4AAQSkZJRgABAQAAAQABAAD/2wCEAAkGBxQTEhQUEhQVFRUXFxoXGBcYFxcYFxcYGhUaFhsXFxcYHCggGBwmHBgUITEiJSkrLy4uFx8zODMsNygtLiwBCgoKDg0OGBAQGiwcHBwsLCwsLCwsLCwsLCwsLCwsLCwsLCwsLCwsLCwsLCw3LCwsLCssLCwsNywsLDcrLCssLP/AABEIAMIBAwMBIgACEQEDEQH/xAAcAAACAgMBAQAAAAAAAAAAAAAEBQAGAQIDBwj/xAA/EAACAQMDAgQEBAQFAgUFAAABAhEAAyEEEjEFQQYiUWETMnGBQpGhsVLB0fAUI2Lh8RVyBzNDgpIWJHOiwv/EABkBAAMBAQEAAAAAAAAAAAAAAAACAwEEBf/EACQRAAICAwEAAgMBAAMAAAAAAAABAhEDEiExMkETIlFhBBRC/9oADAMBAAIRAxEAPwD0FRU21stSrWeeYC1IrapWAaxU21tUFBhqBUis1KAMVIrNStAlYrNSgDEVmKgrNAGBUrNSsAxWalZoAxUqVKAJUqVDQBKxWahoswxWaxWawCUL1G7tQnyxIDbuApMEn7UVWCs4OQe1YxoumKX6jsYB3CnZuj/02WYkOeD8vPrTDSX96gxE/kPae9A6ywX4G+3uVfh7U2wMMRu9MflXbVQbLLKztKgAx5gPlEcHjFIrRbkkG7hWVPpSXUghbZQGQQ4Uk7mOwqFb15FH9LslU5kN5gMeWRO2QBOZpkxXFVYZUqVKayZhazWQtamg1ozWKlC3Oo2g203bYb+EuoP5TNaZQVUrE1mtCiVKlSsAlSpUigwlSpUoAgqVKk1oGrtAJ9BND3dRIXaSJ3ZABgAc+nMRRREgg98ULqwEtmAMYGOCTHqP3nFKwNrOsVmKjsAR/qkbvL6wIn0kUSKE0ui2E7TAPAj5ZMkTzB8o/wDaPetdPrQdu7m4zfDWIJVfbmYzQAVYuhl3Dg/1it6EsOFMDKsSQVEiSSxLEDGTH2HrRdZYEqGsVmmAlStVcGYzBg+x5j9azWGEmpWht1r8PHb+/f8AL8hQNR1muOp1GwSFZ/ZYJ/Uisi379/U+gH8ppF4i63/hhG07iMGcd5MTPf8AWlfBoRTYEfElsttabQhlUvKwSNrbomDMRkV3u7bdpU+ENwn4ahvKA2d6sGlgZ+ZsmKoOt1y3CSEIBJxk4PGfbI/4p94b69aS4pubmG34Y8x8qjsVOCP1qLmmd3/XjFqUS2aLVuovCVZl2lQPQASBOT3A9zR1jWtNvfb+GHDYJBIYEbRj1G4x22mq/wCJ+p2rQF2224XIEAkgqsSB3WtvDvXLV6NqhbimACSxiOST8oyRj1p4SObMndlq3D2qUhc3CZFxFBztZ4I+oK4qVSxNAzr/AImsaQD4pJciRbXLkep7KPc1T9Z/4jvcldNp4Y/idg0e+1RH5mqHr9Y+ovM7mXuNP54AHsBA+1W/S9PFixiCwBY8AsfT1il+i6gga4mt1E/FvXIP4dxC/kMUvveGD2cT6GKs3hfWNduIu0FWtq5MRsbd5lPqDBHrW/Wup/B1ly29kfCA3TAkpAkifSaTZjqCKlo+tavRPsW4wA/Ax3WyP+0/yg16l4Y8QJrLW9RtdTtuJztbsQe6nsfqO1VzxJ0i3qdMLtsQQJEiDByOe1VLwX1Y6XVIWMW2Pw7o/wBJwD/7TB+k08ZWSyYz2xGrd64j0ruKZkUjlFbBTXUVuorNzVAHIrFdXSsfDrUxHF2c6xW7LWpprRlErlqtOHWDGCCJAMEH39tw+9dqxQBpfchWZRuIBIWYkxgSeKVjSMm65cywIICnLFWYL5iBulWCwfQCm9LOu6m0iqbpYS2GX8JBB74PEwQRisbNirZherWGJBOByxAA+bYZ7iGxn2PcGg9R14hA6qQvmU7s+bhCh4K4JJ7YxSa6zuW+EEb4jNbQFl2AEbgbYLSSQN2BG5jxAFctFobJtKrjbcDbjMlmjcNscKAYIzn1qWzN1vg8veIRtV0WHfybWI2yd0EtxKlTIx8w9qJvdfAA223YlCwJKrbPlBEuTCyTGcg/UVV7nnUBQrCybijYSUdSAxJE44bjn3isaK/YW4od/lO+Ng5wRudecqkY4FYph+Nt0ix6DrCNqHUQFLEhlLQxIVF3LGDgDtmnofMf8VQ7CBbsW7oNz4klWUjhtstgwweSCfQGn/TNd/lSxcuOQGVjAgEzEvtAyTk9qdSEquMc6nUqglj7RiT7Adzg/lWjXNxWDEGSP4lgjBByMg/bNIrV0vcdVuecutz4ZtnCAEEE+Zdxme3yjiKX2utLbt5JZUIi2VZWUz5SHIi40CfLwOffHOhoxsuFy8q/MQMfePX6VSPE4W9d3EyICqO31P3oy31AvuLMS4IHA2ldoBj0yBI9frSTqzhjBJAB3EjkAe1c2TK5Okd2DBr1mrKiq20CRgev1pHq9ASu8HPoO1POk/Cdtok+ziDReutosxtB98ClUHHp0fkiypC4wAF0SJBBPEg9x+9G6V79m+Li2MXP8wLbUlNm/hYyNp/YURq7K3Bkg/SnXhzUXLHwg98LbG4FSxLNuYbFUCQe2JqmOZPJFVZZj1Ze2/t81tg3E5BqU6bSI2WXJ5/apVrZLWJ4V4b0ZuXZGNo3T9xxV7tXbcAvx/feqz4TfBtmQyEyDg/3NM9HaDSCTgmhsEN7+qZ2QWGREXEkQD9+2e9NkBVA19repAbcCUUlBBlVYc9onmlOk6OruC4BAEKpYhRPooiT9abafoFtIe2Sj99rEow9GRiR9xFTdleBWpv279ohZAYQDIEfavJPFXTBacwTnd/Yr0zWX9giSAPMQPbv7iqv420T3NRatJB+KwEAg5YCDtmQIkzTQZOR6JoWJt2ieTbQn6lATRyiufw4wOAIH0GBXRTVWcv2bRW61z3VmaRjo6VK0BrM1hpk1zuJXQGoaZMVqwahbmpbdtFt/wDvO3ZH2afoIofrPVtjLZtbWvMR5fmKj5spIJkBhM4wc0gPVhuuWrxukMNywpRt7MylROSoG0ACeZzT7k9B31vrQs2rhX51AjcGC7mUlcx5voO/pVQ6h1i89y7uZQsKHtMrfDVlDHag5JJG2cZIrprurXWO1i9ttrOqNtVQuAQA4aTI4JHOKR6dmv4D7rkksQpxtWQxcd2Jafce9LtZji0bWOrOhBVxuQGGE5XzY2nGJxI7etddF1Iq6E5ckcKuwKwIKlQCGBBJ4B5rfpXTGZ1LiUVx54EOC6sV2yCTBb+xFNdaq22QmLioCCANrAEGVUHEZ5BMVKUkarXQK/1FN5LLbe1vIthVFt52TkL5tpk/n2oS0dpBXLTOQvbJgEiYAiJmmPTtCHi0EVZcxJlswYJ5YgV0s22t3LttSWHmDnzQAuNzROMDPuaVMeWZy8VG3UluMu63ZJDIMj59wDk3CT/5gMtx354rpo7YRhPxIbaSyzKGd23y+oAB9JP3F6eLlu4d2Mm6UYDZ88RnsBJHrGO1S1rEDtuIgFmjaSrARGC0iRPcYjGIIyT67NrerZd0AHccLtAXcpGRt5xuWP8AU1CavSAAoNzFArDzSpLCfMIBDRA7fLQyaifwkKDgqDHzAxH0nNRLim4y2w5RmWU3bidvrEAmSfz+9HRRn0nQnaWczknvOAIBHpOPrJrr0K2CLl5xksUA9Apz9yaJuaV0QiSR2HBAHAgyQPYmuPTyXtvA2kXDz6wDP61P/wBnpY706EfECmRbJxzifoMzND6vS2rsF1IxPmER7EVxbT3MBkLtGWFwrJ7wApAExj2ogJckKVJXmWjcP9JjDfWnbH1VCvqPSVtEMmJ5Hb8qnRdLOoR3JJRt6jOSOB7CeT6CifEN+Av1FAPqAIaYMD86jKX7FlD9T1Makf2KlV7R6ljbQkiSon6xnvUro2OXRle8UdGFnWDUI6qlwE3E/Fu7lR6Nz7EGlX/WEtk7Lc+7E/sMVz8T9UJuFmlhuzB/COQD2niu/Sr6alm+HZtWWgEWw7s7KPLvhz7CYiZrXchoqMV0a9I6zauBRcm2w/EIKz2kcijeoNdsgruEHKsvDD2qvXtOpEwAfUYMinXRbvxtO9pjJtny+vPFTtjuKq0CajezsTuIAVYEFnPO1V5Yn0FWXw90FvjvrNSALz/JbmRYSIgnu0Y9ACR6mjeiaYW1k/M2Z9O3NNbbA8VWJzS4zoBXNjXStSKdEpdMCoTWQawRWi0ZFbTWlSgZG+6smqj4t8Q3dNcRbYUqyEGedx4I9Ix+dcvDIvn/ADGa45PcmEE+55/KkcunTHA5R2GXibTXXK/BeWwPgEStwFgpZzIKqP4vYRmKoHVUdbh+IIVIS35iGdEwjoTJK8ebPMc16gNRB812yD6RJ/MGarfirpb7Fu6RlJTeCLYWUF1wWcCCR3+m4nuaFJMlLHKjzvWMzQ8NAGwMAQCcsR6Tnj71YOh61bdttgJOAVUSXEFoc8EBpI2iY5OK46roLpZsblVEeS8mLm4yJEpNtNmzyict3Nd9WzWDcnzOURt4kDyKEuFAIPyv/wDqeDWyX8J/sxpZ6sbqv8Tetzyj5YDREBlPHlzOTisXZgtjcTAQsAAYhXAPaQSWBnEGpdIjIclkU5WC1v4cMzQYQgLOJgmKUdUtK6BxJAkIs7gVyf0BA99tRa6NLFywqzYe1tdt55O1AR5wduSPqWjuPrUbULukpt3D53XzJuPzFeDjdj60P0Y3WX4ocDYd0SNywCvxM9+0Guup1yTtZvOzee6IIZQPLAPAyTAgSa2jXh5xhF8Q6C+23apCOoVt65UE5iNoBnMyKE11iwLUy4HJZLcqTOQCDAb2oLSa0B4Ibawg4H4sSoI54zRd66wuNYF0IqGDsAYmMgz6n1nFDEWMYf4hVARdzFRcNqMgArJ3jcD2IHMzxWPB0BmZzNxVA4GQTO6QMnBE+lBalNzF3bcu0p5Wi4rLB3HHmBB4Pea5PrssbTENkbiAIEAjaOAY3j7VmzNlFwdtFt1N6Zwf79aXWL22WjysYPsYiaH6d1F799lkC2qSVxJMAQCAJBO4/Smx04ZGXmQR9+am4tOzqxzTRP8AFRXK7rfQUt07MAAftW1+YrHNldUKPEuqVBNyS04X+tC9Dtm+yu/y9h6x+ED7g0N1nSG4307018LaYqwDcKoCjiJI/c5qkIp9ZkslKi9WbUACpWBdqVXhybMoestgq2JzP1zVRu32DyCZnESCB6A+lXPovTzfRmF7j8DQSykcg4yD/eaz4Q6AbWsa3dCOHtsVb0YENweMBqIc9LZHaKvb61dHzMYMnjP396tvhLXpnPmfYBAJljAjHq0D71er/hqxdQrcRTIjAEjHY8ilPRP/AA9TT6pb3xN6JlFYZD9iSDBC5IxzHpWySYsZM20uu1ZvWreqtpbW4tzag58mzzMCSfxUX0y5cKywAbcRCtMANtCzjIiM+lLk6kL3Ub5wVs2ltofQtcO8g9txUf8AxFD3uuC3euoH+GF1LFjsL+WN8AD+JpE9qVIWVFh1aahQ7q7GCPKYO0bZJB/EOPWlH/1BcBG549isYxnj3pueuW4W6zqFbaPmEHfECDydxihOsaBbplTGQMTt45icfUVojX8BF8Q3ACOTPPliOM49f3FdLfXnKGSxYKWjaAYAyQIPBpJ1PRrbcoRMnJ3LMMARhogzwRE+tBNYAvblcgAwQfMN20qdx3TnniixaLPb8RPAJkTEEphvoYA/P0oq316UDbkPMt2ED8Xoe0VT9MxPkIHcqTG0CJB2iOM5J7+tbpqhZVS6yXBBXG1p/EcnKjHqeaLHjHZha6k6i+bwt/F3KvwkJ8lsiVLP2/CPzoy9r1SDqbpufw2rflt8xEj5qX6Z7K2yAXUE7ioODMTgdscH1o7U6v4iAIoRfVokD/T/AA/WpSl/DvVRGHT+vHO2wLadsRP3o8dX3DcbUgTJEzHfiqnbgmNyn6GSP60VcuwgVCQZnBgg9oNJUvbEk4s5+KzdIe6CzWmVQm1pCEchl4lsRGMUts9WY2RIlLjFQi8JDSO0AZ+UYE016l8cae58Jd8odzFvNgkEhT3Ebpn05qr9K1QUKuSJMz5fwzgDnA5qsG2uiSlGPEhu2kY2TedtqWwVIYnyhiZClRlSwYCe/ryUem6vt/8AKUDBg5kTIlf4TmsXvFl42zahdpAWAAQQJ5kGef0FKtFx9KdRJbugx9XcLsxOTAOAJxycc1ocgQAIGfSuc+b61hrfpRRNtv0JtXCWk5I4/wCaL0FmbihZUkk7o82RxFLEstgxg8Z5zBq4dN0qWLS3GWbrZEmds/zpZukNCPRU/SSCd8qwaRJ5Hb86U3NSqvxJ7ycUy65qRtjzbsliSI5xAiRAmTQGk2uxF3M9/wBIqcb9LOKCtEFBVwWUjIAaJgRzT7T693QqjATzAzJyc/Sh9B0VnYIu0KBO49wT2HrVss9GtqoULiIkYY/UjmqKNog5KLKvucCI4qM7Ec1ax0FPV8+/+1dLfR7a/hB+uf3pXiY/50VOx00nJFFabTfDYE4HJJ/SrM2mpN4huC2gHLE4HsO9OoUibybGX14ByQPyqUh0t2VBLZMng+tSl2DVlU6JrTGycjj+lWTw0LpuWrthjcFu4PiozIpQGAdoZpYQWqh6S7tcH0q7+DrLD4jxtV4Ink+/0qkuD0euf4y3OHWPrQnXda/wH/w4D3SNqwyjbON0sRwJPPMVW7TN6miFc1Lc3UB8NdBuWfiPcEO+wRuUwqEmZUnJLGuGi6Zet3L157BYm7cZRuttK5KssN3BIzkQPXDO6zdo/KuTOxIwM+3tQp9Bo4aR9+z4AhQ53ABcbkYyQcSSFPrz6mnmiDgeYEsBt2iDkH5hGM/ypD4WYrv3AqCltZIIG4Tj3MQKd9T1ItqXIJIMAAwTJEx9hNUJm/VdJuV9wUgAbtwUjbHBB/pSM6dJLfAZMgEFBmRPysc/lTddWtxHJVhIKMHU5JIEQR3kdszVQsXblwhBbLAIZW2vmHtuMwB7xQD4Pbum2gkQo4jakYB8oC8D2+tIuu9X2E2mtBxAkxtyR2AXbAoq219AF+HcBC43pO6JkNBGe8ye9LD153hTsQCOFgQOF9BxzWNFcclHrVm6WSArMjJuGJBgg5EGm2nQFIbI9DVc0/Urjkhd7KMsCSwUAnMzA5pxYvgiKV8HUtwvp/TbStKwPU/7V31fh9HvghpkiIMT7c4pSy3OJDCcQAD9659S6obCy234seRVme43sSTFCd8CUK6beIuvE27lq0uNzJO45EkSBH2ql6q648oLCOQCYBODA7YxWJMHJ/vP71xBMVWMUiEnZrbbNGaA5NCdvrxXXQP5j9K1mB1/j9j+4/aum+BnzGJkdq579rEECI7iR+VZuWXERJnzHaOJ7UoGhukOOwmeO1W3U6oOLXm5GPeBVP1NohpAIWYG4gH8pxR/SLJILEk7PKsGRkTilmrQ0XTJ1Q8D1PP3onpmjZmG7gZ+/IH5H9a6W7YZ13CT7nkAcR34praSCAPXPeOOPsaRIeUg3p+nuKnxPw7iRHKiYyPSZ/OrLoOorcEHDDkevuK16IoNsR6QfrwRS3qOhNlgUnaTg/wn+E1T4q0c/wAn0saNUdaV9N1hf6jn+opiLs1RSTQjVGjVV/EilnAHYdpnPv27VaXpDqpD74nDLBODESIHfPB9KTI6RuP0p3w2Hr+tSidTYJZoECeJ4qVz7I6it9B0CEMWUEZGc96uPTTbCAIYXMSeM5Gaq/hu6xxtJM5yB396YqxVlkQDeiGGMz6e4FPJtso0W/T3BEzj1nFa62HUW9zD4kgMvIgSSKR9P1amQ1pWVGcYN3ndORLD34ou3q7alCNO4MXGUG82BifKUxPb0ilon0aaPUKUQAnuBPJ2mCT+VY11zajspyqM4+qqW/lQvS9YnwrZW1d2ldwi6rMAc90FY6rq7bWboUX1b4VyNyIROxsYb6jjmijSseGNZu1ILGQ0kjMAmTgTjJj71b9bctXiLdyGTewZTMrtELwZyfrVR8HaG6hDmxfkZyjrMcABl9YPNXvSdId7YVv8pSPMqySccbzx9qqTZp0rTGykA/EQ3FMy0gb+TnaIwcD+tcPDjNaslCIY3GLnu2cSeSI9aK0/TRY2L8UOQSqySv4RCkKc+vNAdd1vw3tSDDI25oiCGMbhHEYn6UCsbNqPWIP9xQFnwpaN17t1Qd0EW/wDAksO5n7fWgdPqFczIIj1waP0vUTa8udseVW+Wf8AS3b6Uv5knTHWCTVoZXNAmwoFCqQRCgAZ9hVK1Wka05RhBHynsw9RV70nUEuWjd4Cg7gYlY/vFLtbrbNzT77iznCz5wd0SPbvTSlGSDHGcX4V/SXDwQP1omz4UtdQstfT/Ivh2tuMm0xThtpysrt4Me1MOn6JEuhbgZZYBFZTueeOMQO9W/py2grC1EfEYtHe4TLGfWaSBWbv08I6r0m5p2Nu+hRon1BHEq34h70sVZHtX0R1TpdrUWzbvLuU5/1KfVT2NeK+L+g/4XUG1u3LtDo3BKmR5hxMg/lV07INCFVx6yMVvpTkCubPB/vFWbo+mS4tgG1IZXhknePhN5zA5nOW4FawSOWt6e1tgrgEwI7kCJzWty2AGHLQu0qSAOSQR3n9KJvW9rRkMJwRBK8AknJkSa0OjYgljABGMmT7QI/Op2SlJp0ApaIUNcSZEhuMbo9PY1YLemAUbEKqfNBMxuEwT3xQunvruS3aAlSCbhzCyZwR5O2eaPvXMyCZOZOSMxj8qVjRdg2oIQrBnMY5G4ROfSimkET6EnsIkfkcxSPqmskcZ+ae/wB6Y2NVuAPYwfoO8+uQKTqRXhbekdVVYRhGYB/QA/1p7cUOpU5BEV5/dvnt+naIqxdF6gWG2RKgfSqQnapkZwadnG/aNp4mCPlb+Ien9acaHVLcWQcjBHcf7e9TVWhdQq32I5B7EVXHe5ZfOGGD6MPUetZ8H/hq/ZFg6pq/h2ye/A+pqqi6x3FphjPMZ9a06x1E3doB4zE9/cUEuqKkkcdx+lJklZTHCjtdshiTzPesVw/xA9/uM1KmV1EunLWFuXtvkBAQHBbPbHHuaEueJWZsIFXmJJz6yaU6/qT3Sdxx/COKCDV1KJjf0i5aXrjFlgGfxbR78/36UUniS5MALuyJZR3Bj9qQ9M8Q/BQKltQ3BcyT9Y9qDfqRZ9zZO4En1AkH9DW0I1Xhe+meLbqR5UgDdCym4HsSD24xjIMVcbniG2ihQXckBhG0kAjcAWjJgjkfWvGum61Q6ByQuQxHO2eB/eJr0a103T3EK2otblUI4MruI7bvm4iQczWOKFtlg1XW2Rd43upMyQvlB7eUD86WdU6teG26pLWiNrKBlWOZxnNcUsPbItkb7dwBQvl+YD9QYU+omtNO/wAK41oSAYIE9pGJBHGPzpKCwzR2QwmyQeB525iYBiTOTkfypj1bTq+nLMBKCfPux6g7SDB/pQWkuAbtsHIYwDPfAHJP58Uw6lrES1fDyRsiFkzvU7SO+fX2rQKs1xRtFsIvlhghLLIwckzmjdNZD+Uj5uwnP2NVfW32SRaaIgSCDIOeTR3h7W/5gZ2MASSSTXPKNs7YciH9U0jac/DCttYfxFiR2jGf1ili3VDc7WMAzhscCGphr+tC9dlSQowoYyDPJ/0yewrkL/MgR7waGOMOm/FuuRMm2gYkkghSSsjByYamGi8Z2rK/Ca0xZJHkKbSOZG5gSeB7nNKE604BVBzHHc9qomuN+7ddnS6x3HdtRsCfYYqmNEMqflHuY8SWfiXLfm3WgC4CyFkwASs9zn07xVZ8c6a23w9QyJcj/LaZMZ3KJUjHzfnXmWn6s9t3e2zgssS2SSRz/OPvTrW9dRktoqABB+HcDnsZJxz9M1T7Ia8DNF0e1qdxGlLMDH+XcdUwBiCfXuDR1rwi1ogCzAZThb9wlZjHneP0zRPSurNYAWzcS6ACzWzbCBVKhsXhHmBnBkmfai08QpqF3BoYcrOR/t70SlRiTXhWuqdN1CNuuKzT+L5jjgGO0VwsB7bpJ2GcYO5YO0ypM7sxEE81bE6vJC8NODjIpZ1lirsw3kM287YwcEnIJXIyRQqatE2v2dnDS6ZFBKGQQFzIJjkmcntEzkHMVyvse304/ua1LhhuDGTPMHgT+1aXCYWSIJ5gzxMTxGR961ggHqDHbMx2yOaH6Nq5VhxtPfkzn7d66XrbZn8yfek2n1G297RH1P8Ac1lcKIta3JEe38/+KK6ZqdrQflBE/SlmkKkZYqDxxI9q62XzzH9+/NT8ZrVl80960cjcfzFc+qWFdcAg+tIOmdUS0JuZ3RE8jnAH5UR1Dr4/9NR6HGao2miSTTF9vTb3hFzPm+3erH07wwgy5k96RdGv7JuGQeB2AEZ+tW3Ra9dm4muWXtHVF8N/+h2v4alErrQRMVKzVG7nz5r9J5iRxtkRS2KcjBIbsCB96S3uTXoMkbIfcU20HTFuqdtyGAmCPmnssZnnmkyCTVr6V1IWwFER6D+dCFkD6HwzcefiE2hEhim4c5wGBGKs3Sviaa+llrq3rQyCsGBEg5yv0rOn6kCa66iyrkHhhMOuCJEfesaFscdQv27gKWrpBR9+dx5MeRjgAN/OkOs6sN/nJaOQeMepHIpBq/j2yVa62wfqJ5H/ADRVzw3e2W7to/FtvjcJUqSJ8wbtHDCQc0lDpDyx4iZj/lKJJwFB+wyI9KadYuXiE+KQSw3XCiiF8sJnsIxzma4eH9A9q2oIT4gbduAZiuIAI4I+xrGt6feAYi1cJOGfLbiDnAHHywR6Ur4OlZX9S3PuaHD7ZHE01ueH9REtaZATgtAn7TP6VpremnYBjcD2zyajZ2JA9h8Vz1eqKwJp903w3c+Mi3F8khiw+VkOcE8jtHNJetLuv3jx/mvHpG4gYpX0rCerO/hW8x1CqG2qfmPMKBJP7fnVz12jdkZVuuEOJQwzDuCRVJ8LXFta2yWgI82mnjziFP8A8tv51dLume2xCzFLK4+GZHGbugbWaG29tLVxAVmBHlICqFBBjBAikfiPwkihr2nLQFUfDAkAgwWNxm7yMAHNNOtMS1sTgKxJJgSxWB9cGun/AFe2tllYgHYYwYkCRmPWmxuRHIk0efadX09xl1CsuJ24k+neKx0nqRF8FRG7ykYGCRRPiPqAuRI3N68UJ4e6U1y8sTCwx/pXT9dOVJlw1Kfp+daXPNBmfr2P17U0fTYHrS3qigJiQZiR/eajF0wmrOBUAkrj2Md8HnjmtFLAFQTBjn17c0Kb3c4P+9c7tyRz/tViKQJ1XVkCAZMx9KW9O0xa5gTCsxyOAMnNEalZNTpmjZ2kDyjv6030MN+k6YsB6etNx0aTIb3rSyh2hVpp0y0y5cn7/wB5rmlPpVRtCi9pGE5kD0GeK5dL0Ra7udYXkmfSrD1bTgKWUjj86E6ZpmcyR5Rz7+0UylaF1pnfVbZAGF9sUTpOqqvcAcRSvqV07oEz2ik+otuMRz+tSdsrGkXhOoAiREfWpVL/AMRdGIiO1SspjUirqRcTcMH+dIbvNP12nz2x2ll9/UUl16xcYV6LOZHJKI01yCDQk12tmgKHVrXkcUd/1Fisg5pCDiu2lv7Wg8GgWht1DWfFtS3Iw337/nVl/wDDnVqdPcS5JKvCgNEqY5zAhpz9u1VjTlFBY8/oR3BHetNJqSjL/h/KrT8xgGTO0ntB+lLJGxPQNF1kG+4tj/LnavcmOTPuZpzretQh+H83r2FedeH785GJJPJPJnk/WrH8by1yy4zrjHhw6z18lwxmOM9jnj2iK4W9cG4NBX1DgjtSO9qL1g7SoIIlWIOR68+s1n49vCqyqPpc9X4huLaClwqqIBA8xHO2eT9KqJ6gXbC5ZsDuSTigLupdzLmfT0H09KO6ZaUTcdoCwILxJJiQD2GfzrohgpWzln/yLlUT0npfQ7NnLorXFVCzvmLjnyqoOFjBxTDqXiC3YW5BDOrbAv8AqC5J9gf2qmNr2LhmJh7gdhBC+VIAEnIAjPekr3zcd3YzLuf/AJMTUZLpdd6MzrXu3SztuY/kPYDsKY3NOCMiq/pbsNT7S3cUvhrRT+qWdt2O1Wfw5qFS3E5Of+aUdaTddGOBSt9Wbckdqo+onGNtno2kHxCTPlX9fageuWw6MF5HA4E0q8M9dDW9hnf295ptqHJ4Ux6/rikXCUlTKqlz1rDt6ff/AGom+nmgDkmDwT5ZkD2zQFwgcGrIkwLU3CAQOTVy6TY221GSYA/rVQ0qfEvIvvJ+1ej6bTwvIXyzuIwMeneiXgL0J0Vu0I3Ms+5/eu92/ZKsUJubf4BifZjg8EYNVHq3R3A3szOedoG3H0HH0pS3iFlI3AErbe2DwSHjmMblIEGPWpaWUugnqfXHuuqNut29xBg+ae0+lXfQ21t2lUZxyTJP1ryZ9V8W6hnzEqGJ7kRn9K9c0enYorEqFjnJnHaqRgoolNuzOk0HxScbT64JrXqHhJivluDPrJ/I0w6XqlCn/uI/KuHVuqEAZge3alnxWbB9oT3vC1/cYu2495mpR/8AiycxUrn3f8OjQ8TtOVMiu+oQXYIw8cdj9PehJrINekc7B2SDBwfStkxR4dbmLmD2ccj/ALvUUJqdMyHPB4IyD9DWBZ1tNW1xqHQ1uzUAEX7xgAd6Z6fptyAsjdz8OfMR6R68Gh+luFgmP+CDj04plqr8rGwvaRpEsQ6TnaPYZM8YpWCO/QH8xyTnk8mrI4kVU+g3RvMSBOJMmrenauWfp2Rf6iXSIBdKMcbv0Oat3iHpNvUaYbVG9I+GfSSBt+h/eqp1tgrqRiZ/rWyeIimnvKTJ2eX6gyM/athd2Jk+LK2mhbey7TKfMO6j1g0zt3LNk71R2IGDcAmfVEGAPc5o3xbfHxhcAnCn6q6h1k+3nH2qu67WG60k/wB/3+1elyjy1bkMhufzMSSTOTXbbArS3dED6Vw1eqgH0rz5W2evCoxMaQzd+386sml4qs9DYMSfeKsmnNJLgydo4FQbo+h/aq11dcsO1P7l6LmfQ/tSTqomT7U8RI+sE6Df2XASYAP8qvGl6kreWZPqPtXnunHNH6PVlGEE/MCfsa1g8e0bL/c0gZQzAAjH51Uet6bY+38qsNnVs21uR3pP4sYRbdTlSR+s1qOOug/hjS//AHJnMACPWauVzqWzBjGANvvzz5jVW8GpvvuxOIqwdYDW3+IF3Ygeo+lbNcHhJKXSPqCPM3JnH9fevPNZYc3dm3zT296tj6+clWn6HJ9B2rr0TpUM11h5m+8e1ThaZTK0Z8PeHVTbuUM5IJnI57Crb1fVBF2zACwFj8zND6C/tPEmIA9+1Z6u5UgOBDeQnEAxggcxM596qzmuxJa6oR5R7kUTduFlyefWknUentvlTtKgDH070r1V26nmbzAf3NL/AIal2y1/4tRjP2GKzWvTtAPhIWmSoJ+pzWaXUpseVVulSpXSzDIFHaQTYuzmIIntk8VKlCMFSVsalSiQBa/Iv3rpcc7Bk5JB9x6GpUoMDvDvzGrsnAqVK5J+nbHwTeKfwfX+VV3UcNUqU0PCeTwbeIfktf8A4bX/APVIUGftUqV3/R58fQ6zxXDqx8i1KlcrPQfxDvDHDfWrJpRipUrkyfIfH4L7qj4vFBdSUbRj1/as1KojY/IQWa62efvUqVUqviWjp58q/QUB14f5bf8AcP2NSpQee/Q3wH85+o/arn1MeWpUqj+JNeiLUKJ4/uaZ2+KlSojz8IvJ+hplrVBsKSATI/apUo+iaFGqGT9aX31Hw7uB8prNSsXoyHloeUfQftUqVKY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52" name="AutoShape 8" descr="data:image/jpeg;base64,/9j/4AAQSkZJRgABAQAAAQABAAD/2wCEAAkGBxQTEhQUEhQVFRUXFxoXGBcYFxcYFxcYGhUaFhsXFxcYHCggGBwmHBgUITEiJSkrLy4uFx8zODMsNygtLiwBCgoKDg0OGBAQGiwcHBwsLCwsLCwsLCwsLCwsLCwsLCwsLCwsLCwsLCwsLCw3LCwsLCssLCwsNywsLDcrLCssLP/AABEIAMIBAwMBIgACEQEDEQH/xAAcAAACAgMBAQAAAAAAAAAAAAAEBQAGAQIDBwj/xAA/EAACAQMDAgQEBAQFAgUFAAABAhEAAyEEEjEFQQYiUWETMnGBQpGhsVLB0fAUI2Lh8RVyBzNDgpIWJHOiwv/EABkBAAMBAQEAAAAAAAAAAAAAAAACAwEEBf/EACQRAAICAwEAAgMBAAMAAAAAAAABAhEDEiExMkETIlFhBBRC/9oADAMBAAIRAxEAPwD0FRU21stSrWeeYC1IrapWAaxU21tUFBhqBUis1KAMVIrNStAlYrNSgDEVmKgrNAGBUrNSsAxWalZoAxUqVKAJUqVDQBKxWahoswxWaxWawCUL1G7tQnyxIDbuApMEn7UVWCs4OQe1YxoumKX6jsYB3CnZuj/02WYkOeD8vPrTDSX96gxE/kPae9A6ywX4G+3uVfh7U2wMMRu9MflXbVQbLLKztKgAx5gPlEcHjFIrRbkkG7hWVPpSXUghbZQGQQ4Uk7mOwqFb15FH9LslU5kN5gMeWRO2QBOZpkxXFVYZUqVKayZhazWQtamg1ozWKlC3Oo2g203bYb+EuoP5TNaZQVUrE1mtCiVKlSsAlSpUigwlSpUoAgqVKk1oGrtAJ9BND3dRIXaSJ3ZABgAc+nMRRREgg98ULqwEtmAMYGOCTHqP3nFKwNrOsVmKjsAR/qkbvL6wIn0kUSKE0ui2E7TAPAj5ZMkTzB8o/wDaPetdPrQdu7m4zfDWIJVfbmYzQAVYuhl3Dg/1it6EsOFMDKsSQVEiSSxLEDGTH2HrRdZYEqGsVmmAlStVcGYzBg+x5j9azWGEmpWht1r8PHb+/f8AL8hQNR1muOp1GwSFZ/ZYJ/Uisi379/U+gH8ppF4i63/hhG07iMGcd5MTPf8AWlfBoRTYEfElsttabQhlUvKwSNrbomDMRkV3u7bdpU+ENwn4ahvKA2d6sGlgZ+ZsmKoOt1y3CSEIBJxk4PGfbI/4p94b69aS4pubmG34Y8x8qjsVOCP1qLmmd3/XjFqUS2aLVuovCVZl2lQPQASBOT3A9zR1jWtNvfb+GHDYJBIYEbRj1G4x22mq/wCJ+p2rQF2224XIEAkgqsSB3WtvDvXLV6NqhbimACSxiOST8oyRj1p4SObMndlq3D2qUhc3CZFxFBztZ4I+oK4qVSxNAzr/AImsaQD4pJciRbXLkep7KPc1T9Z/4jvcldNp4Y/idg0e+1RH5mqHr9Y+ovM7mXuNP54AHsBA+1W/S9PFixiCwBY8AsfT1il+i6gga4mt1E/FvXIP4dxC/kMUvveGD2cT6GKs3hfWNduIu0FWtq5MRsbd5lPqDBHrW/Wup/B1ly29kfCA3TAkpAkifSaTZjqCKlo+tavRPsW4wA/Ax3WyP+0/yg16l4Y8QJrLW9RtdTtuJztbsQe6nsfqO1VzxJ0i3qdMLtsQQJEiDByOe1VLwX1Y6XVIWMW2Pw7o/wBJwD/7TB+k08ZWSyYz2xGrd64j0ruKZkUjlFbBTXUVuorNzVAHIrFdXSsfDrUxHF2c6xW7LWpprRlErlqtOHWDGCCJAMEH39tw+9dqxQBpfchWZRuIBIWYkxgSeKVjSMm65cywIICnLFWYL5iBulWCwfQCm9LOu6m0iqbpYS2GX8JBB74PEwQRisbNirZherWGJBOByxAA+bYZ7iGxn2PcGg9R14hA6qQvmU7s+bhCh4K4JJ7YxSa6zuW+EEb4jNbQFl2AEbgbYLSSQN2BG5jxAFctFobJtKrjbcDbjMlmjcNscKAYIzn1qWzN1vg8veIRtV0WHfybWI2yd0EtxKlTIx8w9qJvdfAA223YlCwJKrbPlBEuTCyTGcg/UVV7nnUBQrCybijYSUdSAxJE44bjn3isaK/YW4od/lO+Ng5wRudecqkY4FYph+Nt0ix6DrCNqHUQFLEhlLQxIVF3LGDgDtmnofMf8VQ7CBbsW7oNz4klWUjhtstgwweSCfQGn/TNd/lSxcuOQGVjAgEzEvtAyTk9qdSEquMc6nUqglj7RiT7Adzg/lWjXNxWDEGSP4lgjBByMg/bNIrV0vcdVuecutz4ZtnCAEEE+Zdxme3yjiKX2utLbt5JZUIi2VZWUz5SHIi40CfLwOffHOhoxsuFy8q/MQMfePX6VSPE4W9d3EyICqO31P3oy31AvuLMS4IHA2ldoBj0yBI9frSTqzhjBJAB3EjkAe1c2TK5Okd2DBr1mrKiq20CRgev1pHq9ASu8HPoO1POk/Cdtok+ziDReutosxtB98ClUHHp0fkiypC4wAF0SJBBPEg9x+9G6V79m+Li2MXP8wLbUlNm/hYyNp/YURq7K3Bkg/SnXhzUXLHwg98LbG4FSxLNuYbFUCQe2JqmOZPJFVZZj1Ze2/t81tg3E5BqU6bSI2WXJ5/apVrZLWJ4V4b0ZuXZGNo3T9xxV7tXbcAvx/feqz4TfBtmQyEyDg/3NM9HaDSCTgmhsEN7+qZ2QWGREXEkQD9+2e9NkBVA19repAbcCUUlBBlVYc9onmlOk6OruC4BAEKpYhRPooiT9abafoFtIe2Sj99rEow9GRiR9xFTdleBWpv279ohZAYQDIEfavJPFXTBacwTnd/Yr0zWX9giSAPMQPbv7iqv420T3NRatJB+KwEAg5YCDtmQIkzTQZOR6JoWJt2ieTbQn6lATRyiufw4wOAIH0GBXRTVWcv2bRW61z3VmaRjo6VK0BrM1hpk1zuJXQGoaZMVqwahbmpbdtFt/wDvO3ZH2afoIofrPVtjLZtbWvMR5fmKj5spIJkBhM4wc0gPVhuuWrxukMNywpRt7MylROSoG0ACeZzT7k9B31vrQs2rhX51AjcGC7mUlcx5voO/pVQ6h1i89y7uZQsKHtMrfDVlDHag5JJG2cZIrprurXWO1i9ttrOqNtVQuAQA4aTI4JHOKR6dmv4D7rkksQpxtWQxcd2Jafce9LtZji0bWOrOhBVxuQGGE5XzY2nGJxI7etddF1Iq6E5ckcKuwKwIKlQCGBBJ4B5rfpXTGZ1LiUVx54EOC6sV2yCTBb+xFNdaq22QmLioCCANrAEGVUHEZ5BMVKUkarXQK/1FN5LLbe1vIthVFt52TkL5tpk/n2oS0dpBXLTOQvbJgEiYAiJmmPTtCHi0EVZcxJlswYJ5YgV0s22t3LttSWHmDnzQAuNzROMDPuaVMeWZy8VG3UluMu63ZJDIMj59wDk3CT/5gMtx354rpo7YRhPxIbaSyzKGd23y+oAB9JP3F6eLlu4d2Mm6UYDZ88RnsBJHrGO1S1rEDtuIgFmjaSrARGC0iRPcYjGIIyT67NrerZd0AHccLtAXcpGRt5xuWP8AU1CavSAAoNzFArDzSpLCfMIBDRA7fLQyaifwkKDgqDHzAxH0nNRLim4y2w5RmWU3bidvrEAmSfz+9HRRn0nQnaWczknvOAIBHpOPrJrr0K2CLl5xksUA9Apz9yaJuaV0QiSR2HBAHAgyQPYmuPTyXtvA2kXDz6wDP61P/wBnpY706EfECmRbJxzifoMzND6vS2rsF1IxPmER7EVxbT3MBkLtGWFwrJ7wApAExj2ogJckKVJXmWjcP9JjDfWnbH1VCvqPSVtEMmJ5Hb8qnRdLOoR3JJRt6jOSOB7CeT6CifEN+Av1FAPqAIaYMD86jKX7FlD9T1Makf2KlV7R6ljbQkiSon6xnvUro2OXRle8UdGFnWDUI6qlwE3E/Fu7lR6Nz7EGlX/WEtk7Lc+7E/sMVz8T9UJuFmlhuzB/COQD2niu/Sr6alm+HZtWWgEWw7s7KPLvhz7CYiZrXchoqMV0a9I6zauBRcm2w/EIKz2kcijeoNdsgruEHKsvDD2qvXtOpEwAfUYMinXRbvxtO9pjJtny+vPFTtjuKq0CajezsTuIAVYEFnPO1V5Yn0FWXw90FvjvrNSALz/JbmRYSIgnu0Y9ACR6mjeiaYW1k/M2Z9O3NNbbA8VWJzS4zoBXNjXStSKdEpdMCoTWQawRWi0ZFbTWlSgZG+6smqj4t8Q3dNcRbYUqyEGedx4I9Ix+dcvDIvn/ADGa45PcmEE+55/KkcunTHA5R2GXibTXXK/BeWwPgEStwFgpZzIKqP4vYRmKoHVUdbh+IIVIS35iGdEwjoTJK8ebPMc16gNRB812yD6RJ/MGarfirpb7Fu6RlJTeCLYWUF1wWcCCR3+m4nuaFJMlLHKjzvWMzQ8NAGwMAQCcsR6Tnj71YOh61bdttgJOAVUSXEFoc8EBpI2iY5OK46roLpZsblVEeS8mLm4yJEpNtNmzyict3Nd9WzWDcnzOURt4kDyKEuFAIPyv/wDqeDWyX8J/sxpZ6sbqv8Tetzyj5YDREBlPHlzOTisXZgtjcTAQsAAYhXAPaQSWBnEGpdIjIclkU5WC1v4cMzQYQgLOJgmKUdUtK6BxJAkIs7gVyf0BA99tRa6NLFywqzYe1tdt55O1AR5wduSPqWjuPrUbULukpt3D53XzJuPzFeDjdj60P0Y3WX4ocDYd0SNywCvxM9+0Guup1yTtZvOzee6IIZQPLAPAyTAgSa2jXh5xhF8Q6C+23apCOoVt65UE5iNoBnMyKE11iwLUy4HJZLcqTOQCDAb2oLSa0B4Ibawg4H4sSoI54zRd66wuNYF0IqGDsAYmMgz6n1nFDEWMYf4hVARdzFRcNqMgArJ3jcD2IHMzxWPB0BmZzNxVA4GQTO6QMnBE+lBalNzF3bcu0p5Wi4rLB3HHmBB4Pea5PrssbTENkbiAIEAjaOAY3j7VmzNlFwdtFt1N6Zwf79aXWL22WjysYPsYiaH6d1F799lkC2qSVxJMAQCAJBO4/Smx04ZGXmQR9+am4tOzqxzTRP8AFRXK7rfQUt07MAAftW1+YrHNldUKPEuqVBNyS04X+tC9Dtm+yu/y9h6x+ED7g0N1nSG4307018LaYqwDcKoCjiJI/c5qkIp9ZkslKi9WbUACpWBdqVXhybMoestgq2JzP1zVRu32DyCZnESCB6A+lXPovTzfRmF7j8DQSykcg4yD/eaz4Q6AbWsa3dCOHtsVb0YENweMBqIc9LZHaKvb61dHzMYMnjP396tvhLXpnPmfYBAJljAjHq0D71er/hqxdQrcRTIjAEjHY8ilPRP/AA9TT6pb3xN6JlFYZD9iSDBC5IxzHpWySYsZM20uu1ZvWreqtpbW4tzag58mzzMCSfxUX0y5cKywAbcRCtMANtCzjIiM+lLk6kL3Ub5wVs2ltofQtcO8g9txUf8AxFD3uuC3euoH+GF1LFjsL+WN8AD+JpE9qVIWVFh1aahQ7q7GCPKYO0bZJB/EOPWlH/1BcBG549isYxnj3pueuW4W6zqFbaPmEHfECDydxihOsaBbplTGQMTt45icfUVojX8BF8Q3ACOTPPliOM49f3FdLfXnKGSxYKWjaAYAyQIPBpJ1PRrbcoRMnJ3LMMARhogzwRE+tBNYAvblcgAwQfMN20qdx3TnniixaLPb8RPAJkTEEphvoYA/P0oq316UDbkPMt2ED8Xoe0VT9MxPkIHcqTG0CJB2iOM5J7+tbpqhZVS6yXBBXG1p/EcnKjHqeaLHjHZha6k6i+bwt/F3KvwkJ8lsiVLP2/CPzoy9r1SDqbpufw2rflt8xEj5qX6Z7K2yAXUE7ioODMTgdscH1o7U6v4iAIoRfVokD/T/AA/WpSl/DvVRGHT+vHO2wLadsRP3o8dX3DcbUgTJEzHfiqnbgmNyn6GSP60VcuwgVCQZnBgg9oNJUvbEk4s5+KzdIe6CzWmVQm1pCEchl4lsRGMUts9WY2RIlLjFQi8JDSO0AZ+UYE016l8cae58Jd8odzFvNgkEhT3Ebpn05qr9K1QUKuSJMz5fwzgDnA5qsG2uiSlGPEhu2kY2TedtqWwVIYnyhiZClRlSwYCe/ryUem6vt/8AKUDBg5kTIlf4TmsXvFl42zahdpAWAAQQJ5kGef0FKtFx9KdRJbugx9XcLsxOTAOAJxycc1ocgQAIGfSuc+b61hrfpRRNtv0JtXCWk5I4/wCaL0FmbihZUkk7o82RxFLEstgxg8Z5zBq4dN0qWLS3GWbrZEmds/zpZukNCPRU/SSCd8qwaRJ5Hb86U3NSqvxJ7ycUy65qRtjzbsliSI5xAiRAmTQGk2uxF3M9/wBIqcb9LOKCtEFBVwWUjIAaJgRzT7T693QqjATzAzJyc/Sh9B0VnYIu0KBO49wT2HrVss9GtqoULiIkYY/UjmqKNog5KLKvucCI4qM7Ec1ax0FPV8+/+1dLfR7a/hB+uf3pXiY/50VOx00nJFFabTfDYE4HJJ/SrM2mpN4huC2gHLE4HsO9OoUibybGX14ByQPyqUh0t2VBLZMng+tSl2DVlU6JrTGycjj+lWTw0LpuWrthjcFu4PiozIpQGAdoZpYQWqh6S7tcH0q7+DrLD4jxtV4Ink+/0qkuD0euf4y3OHWPrQnXda/wH/w4D3SNqwyjbON0sRwJPPMVW7TN6miFc1Lc3UB8NdBuWfiPcEO+wRuUwqEmZUnJLGuGi6Zet3L157BYm7cZRuttK5KssN3BIzkQPXDO6zdo/KuTOxIwM+3tQp9Bo4aR9+z4AhQ53ABcbkYyQcSSFPrz6mnmiDgeYEsBt2iDkH5hGM/ypD4WYrv3AqCltZIIG4Tj3MQKd9T1ItqXIJIMAAwTJEx9hNUJm/VdJuV9wUgAbtwUjbHBB/pSM6dJLfAZMgEFBmRPysc/lTddWtxHJVhIKMHU5JIEQR3kdszVQsXblwhBbLAIZW2vmHtuMwB7xQD4Pbum2gkQo4jakYB8oC8D2+tIuu9X2E2mtBxAkxtyR2AXbAoq219AF+HcBC43pO6JkNBGe8ye9LD153hTsQCOFgQOF9BxzWNFcclHrVm6WSArMjJuGJBgg5EGm2nQFIbI9DVc0/Urjkhd7KMsCSwUAnMzA5pxYvgiKV8HUtwvp/TbStKwPU/7V31fh9HvghpkiIMT7c4pSy3OJDCcQAD9659S6obCy234seRVme43sSTFCd8CUK6beIuvE27lq0uNzJO45EkSBH2ql6q648oLCOQCYBODA7YxWJMHJ/vP71xBMVWMUiEnZrbbNGaA5NCdvrxXXQP5j9K1mB1/j9j+4/aum+BnzGJkdq579rEECI7iR+VZuWXERJnzHaOJ7UoGhukOOwmeO1W3U6oOLXm5GPeBVP1NohpAIWYG4gH8pxR/SLJILEk7PKsGRkTilmrQ0XTJ1Q8D1PP3onpmjZmG7gZ+/IH5H9a6W7YZ13CT7nkAcR34praSCAPXPeOOPsaRIeUg3p+nuKnxPw7iRHKiYyPSZ/OrLoOorcEHDDkevuK16IoNsR6QfrwRS3qOhNlgUnaTg/wn+E1T4q0c/wAn0saNUdaV9N1hf6jn+opiLs1RSTQjVGjVV/EilnAHYdpnPv27VaXpDqpD74nDLBODESIHfPB9KTI6RuP0p3w2Hr+tSidTYJZoECeJ4qVz7I6it9B0CEMWUEZGc96uPTTbCAIYXMSeM5Gaq/hu6xxtJM5yB396YqxVlkQDeiGGMz6e4FPJtso0W/T3BEzj1nFa62HUW9zD4kgMvIgSSKR9P1amQ1pWVGcYN3ndORLD34ou3q7alCNO4MXGUG82BifKUxPb0ilon0aaPUKUQAnuBPJ2mCT+VY11zajspyqM4+qqW/lQvS9YnwrZW1d2ldwi6rMAc90FY6rq7bWboUX1b4VyNyIROxsYb6jjmijSseGNZu1ILGQ0kjMAmTgTjJj71b9bctXiLdyGTewZTMrtELwZyfrVR8HaG6hDmxfkZyjrMcABl9YPNXvSdId7YVv8pSPMqySccbzx9qqTZp0rTGykA/EQ3FMy0gb+TnaIwcD+tcPDjNaslCIY3GLnu2cSeSI9aK0/TRY2L8UOQSqySv4RCkKc+vNAdd1vw3tSDDI25oiCGMbhHEYn6UCsbNqPWIP9xQFnwpaN17t1Qd0EW/wDAksO5n7fWgdPqFczIIj1waP0vUTa8udseVW+Wf8AS3b6Uv5knTHWCTVoZXNAmwoFCqQRCgAZ9hVK1Wka05RhBHynsw9RV70nUEuWjd4Cg7gYlY/vFLtbrbNzT77iznCz5wd0SPbvTSlGSDHGcX4V/SXDwQP1omz4UtdQstfT/Ivh2tuMm0xThtpysrt4Me1MOn6JEuhbgZZYBFZTueeOMQO9W/py2grC1EfEYtHe4TLGfWaSBWbv08I6r0m5p2Nu+hRon1BHEq34h70sVZHtX0R1TpdrUWzbvLuU5/1KfVT2NeK+L+g/4XUG1u3LtDo3BKmR5hxMg/lV07INCFVx6yMVvpTkCubPB/vFWbo+mS4tgG1IZXhknePhN5zA5nOW4FawSOWt6e1tgrgEwI7kCJzWty2AGHLQu0qSAOSQR3n9KJvW9rRkMJwRBK8AknJkSa0OjYgljABGMmT7QI/Op2SlJp0ApaIUNcSZEhuMbo9PY1YLemAUbEKqfNBMxuEwT3xQunvruS3aAlSCbhzCyZwR5O2eaPvXMyCZOZOSMxj8qVjRdg2oIQrBnMY5G4ROfSimkET6EnsIkfkcxSPqmskcZ+ae/wB6Y2NVuAPYwfoO8+uQKTqRXhbekdVVYRhGYB/QA/1p7cUOpU5BEV5/dvnt+naIqxdF6gWG2RKgfSqQnapkZwadnG/aNp4mCPlb+Ien9acaHVLcWQcjBHcf7e9TVWhdQq32I5B7EVXHe5ZfOGGD6MPUetZ8H/hq/ZFg6pq/h2ye/A+pqqi6x3FphjPMZ9a06x1E3doB4zE9/cUEuqKkkcdx+lJklZTHCjtdshiTzPesVw/xA9/uM1KmV1EunLWFuXtvkBAQHBbPbHHuaEueJWZsIFXmJJz6yaU6/qT3Sdxx/COKCDV1KJjf0i5aXrjFlgGfxbR78/36UUniS5MALuyJZR3Bj9qQ9M8Q/BQKltQ3BcyT9Y9qDfqRZ9zZO4En1AkH9DW0I1Xhe+meLbqR5UgDdCym4HsSD24xjIMVcbniG2ihQXckBhG0kAjcAWjJgjkfWvGum61Q6ByQuQxHO2eB/eJr0a103T3EK2otblUI4MruI7bvm4iQczWOKFtlg1XW2Rd43upMyQvlB7eUD86WdU6teG26pLWiNrKBlWOZxnNcUsPbItkb7dwBQvl+YD9QYU+omtNO/wAK41oSAYIE9pGJBHGPzpKCwzR2QwmyQeB525iYBiTOTkfypj1bTq+nLMBKCfPux6g7SDB/pQWkuAbtsHIYwDPfAHJP58Uw6lrES1fDyRsiFkzvU7SO+fX2rQKs1xRtFsIvlhghLLIwckzmjdNZD+Uj5uwnP2NVfW32SRaaIgSCDIOeTR3h7W/5gZ2MASSSTXPKNs7YciH9U0jac/DCttYfxFiR2jGf1ili3VDc7WMAzhscCGphr+tC9dlSQowoYyDPJ/0yewrkL/MgR7waGOMOm/FuuRMm2gYkkghSSsjByYamGi8Z2rK/Ca0xZJHkKbSOZG5gSeB7nNKE604BVBzHHc9qomuN+7ddnS6x3HdtRsCfYYqmNEMqflHuY8SWfiXLfm3WgC4CyFkwASs9zn07xVZ8c6a23w9QyJcj/LaZMZ3KJUjHzfnXmWn6s9t3e2zgssS2SSRz/OPvTrW9dRktoqABB+HcDnsZJxz9M1T7Ia8DNF0e1qdxGlLMDH+XcdUwBiCfXuDR1rwi1ogCzAZThb9wlZjHneP0zRPSurNYAWzcS6ACzWzbCBVKhsXhHmBnBkmfai08QpqF3BoYcrOR/t70SlRiTXhWuqdN1CNuuKzT+L5jjgGO0VwsB7bpJ2GcYO5YO0ypM7sxEE81bE6vJC8NODjIpZ1lirsw3kM287YwcEnIJXIyRQqatE2v2dnDS6ZFBKGQQFzIJjkmcntEzkHMVyvse304/ua1LhhuDGTPMHgT+1aXCYWSIJ5gzxMTxGR961ggHqDHbMx2yOaH6Nq5VhxtPfkzn7d66XrbZn8yfek2n1G297RH1P8Ac1lcKIta3JEe38/+KK6ZqdrQflBE/SlmkKkZYqDxxI9q62XzzH9+/NT8ZrVl80960cjcfzFc+qWFdcAg+tIOmdUS0JuZ3RE8jnAH5UR1Dr4/9NR6HGao2miSTTF9vTb3hFzPm+3erH07wwgy5k96RdGv7JuGQeB2AEZ+tW3Ra9dm4muWXtHVF8N/+h2v4alErrQRMVKzVG7nz5r9J5iRxtkRS2KcjBIbsCB96S3uTXoMkbIfcU20HTFuqdtyGAmCPmnssZnnmkyCTVr6V1IWwFER6D+dCFkD6HwzcefiE2hEhim4c5wGBGKs3Sviaa+llrq3rQyCsGBEg5yv0rOn6kCa66iyrkHhhMOuCJEfesaFscdQv27gKWrpBR9+dx5MeRjgAN/OkOs6sN/nJaOQeMepHIpBq/j2yVa62wfqJ5H/ADRVzw3e2W7to/FtvjcJUqSJ8wbtHDCQc0lDpDyx4iZj/lKJJwFB+wyI9KadYuXiE+KQSw3XCiiF8sJnsIxzma4eH9A9q2oIT4gbduAZiuIAI4I+xrGt6feAYi1cJOGfLbiDnAHHywR6Ur4OlZX9S3PuaHD7ZHE01ueH9REtaZATgtAn7TP6VpremnYBjcD2zyajZ2JA9h8Vz1eqKwJp903w3c+Mi3F8khiw+VkOcE8jtHNJetLuv3jx/mvHpG4gYpX0rCerO/hW8x1CqG2qfmPMKBJP7fnVz12jdkZVuuEOJQwzDuCRVJ8LXFta2yWgI82mnjziFP8A8tv51dLume2xCzFLK4+GZHGbugbWaG29tLVxAVmBHlICqFBBjBAikfiPwkihr2nLQFUfDAkAgwWNxm7yMAHNNOtMS1sTgKxJJgSxWB9cGun/AFe2tllYgHYYwYkCRmPWmxuRHIk0efadX09xl1CsuJ24k+neKx0nqRF8FRG7ykYGCRRPiPqAuRI3N68UJ4e6U1y8sTCwx/pXT9dOVJlw1Kfp+daXPNBmfr2P17U0fTYHrS3qigJiQZiR/eajF0wmrOBUAkrj2Md8HnjmtFLAFQTBjn17c0Kb3c4P+9c7tyRz/tViKQJ1XVkCAZMx9KW9O0xa5gTCsxyOAMnNEalZNTpmjZ2kDyjv6030MN+k6YsB6etNx0aTIb3rSyh2hVpp0y0y5cn7/wB5rmlPpVRtCi9pGE5kD0GeK5dL0Ra7udYXkmfSrD1bTgKWUjj86E6ZpmcyR5Rz7+0UylaF1pnfVbZAGF9sUTpOqqvcAcRSvqV07oEz2ik+otuMRz+tSdsrGkXhOoAiREfWpVL/AMRdGIiO1SspjUirqRcTcMH+dIbvNP12nz2x2ll9/UUl16xcYV6LOZHJKI01yCDQk12tmgKHVrXkcUd/1Fisg5pCDiu2lv7Wg8GgWht1DWfFtS3Iw337/nVl/wDDnVqdPcS5JKvCgNEqY5zAhpz9u1VjTlFBY8/oR3BHetNJqSjL/h/KrT8xgGTO0ntB+lLJGxPQNF1kG+4tj/LnavcmOTPuZpzretQh+H83r2FedeH785GJJPJPJnk/WrH8by1yy4zrjHhw6z18lwxmOM9jnj2iK4W9cG4NBX1DgjtSO9qL1g7SoIIlWIOR68+s1n49vCqyqPpc9X4huLaClwqqIBA8xHO2eT9KqJ6gXbC5ZsDuSTigLupdzLmfT0H09KO6ZaUTcdoCwILxJJiQD2GfzrohgpWzln/yLlUT0npfQ7NnLorXFVCzvmLjnyqoOFjBxTDqXiC3YW5BDOrbAv8AqC5J9gf2qmNr2LhmJh7gdhBC+VIAEnIAjPekr3zcd3YzLuf/AJMTUZLpdd6MzrXu3SztuY/kPYDsKY3NOCMiq/pbsNT7S3cUvhrRT+qWdt2O1Wfw5qFS3E5Of+aUdaTddGOBSt9Wbckdqo+onGNtno2kHxCTPlX9fageuWw6MF5HA4E0q8M9dDW9hnf295ptqHJ4Ux6/rikXCUlTKqlz1rDt6ff/AGom+nmgDkmDwT5ZkD2zQFwgcGrIkwLU3CAQOTVy6TY221GSYA/rVQ0qfEvIvvJ+1ej6bTwvIXyzuIwMeneiXgL0J0Vu0I3Ms+5/eu92/ZKsUJubf4BifZjg8EYNVHq3R3A3szOedoG3H0HH0pS3iFlI3AErbe2DwSHjmMblIEGPWpaWUugnqfXHuuqNut29xBg+ae0+lXfQ21t2lUZxyTJP1ryZ9V8W6hnzEqGJ7kRn9K9c0enYorEqFjnJnHaqRgoolNuzOk0HxScbT64JrXqHhJivluDPrJ/I0w6XqlCn/uI/KuHVuqEAZge3alnxWbB9oT3vC1/cYu2495mpR/8AiycxUrn3f8OjQ8TtOVMiu+oQXYIw8cdj9PehJrINekc7B2SDBwfStkxR4dbmLmD2ccj/ALvUUJqdMyHPB4IyD9DWBZ1tNW1xqHQ1uzUAEX7xgAd6Z6fptyAsjdz8OfMR6R68Gh+luFgmP+CDj04plqr8rGwvaRpEsQ6TnaPYZM8YpWCO/QH8xyTnk8mrI4kVU+g3RvMSBOJMmrenauWfp2Rf6iXSIBdKMcbv0Oat3iHpNvUaYbVG9I+GfSSBt+h/eqp1tgrqRiZ/rWyeIimnvKTJ2eX6gyM/athd2Jk+LK2mhbey7TKfMO6j1g0zt3LNk71R2IGDcAmfVEGAPc5o3xbfHxhcAnCn6q6h1k+3nH2qu67WG60k/wB/3+1elyjy1bkMhufzMSSTOTXbbArS3dED6Vw1eqgH0rz5W2evCoxMaQzd+386sml4qs9DYMSfeKsmnNJLgydo4FQbo+h/aq11dcsO1P7l6LmfQ/tSTqomT7U8RI+sE6Df2XASYAP8qvGl6kreWZPqPtXnunHNH6PVlGEE/MCfsa1g8e0bL/c0gZQzAAjH51Uet6bY+38qsNnVs21uR3pP4sYRbdTlSR+s1qOOug/hjS//AHJnMACPWauVzqWzBjGANvvzz5jVW8GpvvuxOIqwdYDW3+IF3Ygeo+lbNcHhJKXSPqCPM3JnH9fevPNZYc3dm3zT296tj6+clWn6HJ9B2rr0TpUM11h5m+8e1ThaZTK0Z8PeHVTbuUM5IJnI57Crb1fVBF2zACwFj8zND6C/tPEmIA9+1Z6u5UgOBDeQnEAxggcxM596qzmuxJa6oR5R7kUTduFlyefWknUentvlTtKgDH070r1V26nmbzAf3NL/AIal2y1/4tRjP2GKzWvTtAPhIWmSoJ+pzWaXUpseVVulSpXSzDIFHaQTYuzmIIntk8VKlCMFSVsalSiQBa/Iv3rpcc7Bk5JB9x6GpUoMDvDvzGrsnAqVK5J+nbHwTeKfwfX+VV3UcNUqU0PCeTwbeIfktf8A4bX/APVIUGftUqV3/R58fQ6zxXDqx8i1KlcrPQfxDvDHDfWrJpRipUrkyfIfH4L7qj4vFBdSUbRj1/as1KojY/IQWa62efvUqVUqviWjp58q/QUB14f5bf8AcP2NSpQee/Q3wH85+o/arn1MeWpUqj+JNeiLUKJ4/uaZ2+KlSojz8IvJ+hplrVBsKSATI/apUo+iaFGqGT9aX31Hw7uB8prNSsXoyHloeUfQftUqVKY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7354" name="Picture 10" descr="http://www.gsconto.com/files/post/758/buratino.jpeg?v=3694121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8001056" cy="6343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best-dem.ru/wp-content/uploads/2011/04/%D0%9C%D0%B5%D0%BB%D0%BA%D0%B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5572164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714884"/>
            <a:ext cx="3857652" cy="1500198"/>
          </a:xfrm>
        </p:spPr>
        <p:txBody>
          <a:bodyPr>
            <a:noAutofit/>
          </a:bodyPr>
          <a:lstStyle/>
          <a:p>
            <a:r>
              <a:rPr lang="ru-RU" sz="9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Мел</a:t>
            </a:r>
            <a:endParaRPr lang="ru-RU" sz="96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0484" name="Picture 4" descr="http://elicont.ru/sites/default/files/chalk_w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785926"/>
            <a:ext cx="4929222" cy="3236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643446"/>
            <a:ext cx="6400800" cy="1752600"/>
          </a:xfrm>
        </p:spPr>
        <p:txBody>
          <a:bodyPr>
            <a:normAutofit/>
          </a:bodyPr>
          <a:lstStyle/>
          <a:p>
            <a:r>
              <a:rPr lang="ru-RU" sz="9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Ручка</a:t>
            </a:r>
            <a:endParaRPr lang="ru-RU" sz="96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9458" name="Picture 2" descr="http://www.toybytoy.com/file/0019/600/82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7602574" cy="414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786322"/>
            <a:ext cx="6343672" cy="1214446"/>
          </a:xfrm>
        </p:spPr>
        <p:txBody>
          <a:bodyPr>
            <a:noAutofit/>
          </a:bodyPr>
          <a:lstStyle/>
          <a:p>
            <a:r>
              <a:rPr lang="ru-RU" sz="9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Линейка</a:t>
            </a:r>
            <a:endParaRPr lang="ru-RU" sz="96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0178" name="Picture 2" descr="http://vashsnab.kz/wp-content/uploads/2015/03/%D0%BB%D0%B8%D0%BD%D0%B5%D0%B9%D0%BA%D0%B8-%D0%B4%D0%B5%D1%80%D0%B5%D0%B2%D1%8F%D0%BD%D0%BD%D1%8B%D0%B5-%D0%BD%D0%B0-30-%D1%81%D0%BC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14290"/>
            <a:ext cx="5929354" cy="4714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41</TotalTime>
  <Words>11</Words>
  <PresentationFormat>Экран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Карандаш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7</cp:revision>
  <dcterms:created xsi:type="dcterms:W3CDTF">2015-08-30T14:15:52Z</dcterms:created>
  <dcterms:modified xsi:type="dcterms:W3CDTF">2015-09-02T14:28:20Z</dcterms:modified>
</cp:coreProperties>
</file>