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9" r:id="rId3"/>
    <p:sldId id="281" r:id="rId4"/>
    <p:sldId id="285" r:id="rId5"/>
    <p:sldId id="294" r:id="rId6"/>
    <p:sldId id="295" r:id="rId7"/>
    <p:sldId id="296" r:id="rId8"/>
    <p:sldId id="298" r:id="rId9"/>
    <p:sldId id="299" r:id="rId10"/>
    <p:sldId id="282" r:id="rId11"/>
    <p:sldId id="291" r:id="rId12"/>
    <p:sldId id="292" r:id="rId13"/>
    <p:sldId id="289" r:id="rId14"/>
    <p:sldId id="286" r:id="rId15"/>
    <p:sldId id="300" r:id="rId16"/>
    <p:sldId id="293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A6ED54-65E5-42E4-9F42-E342E6820B3E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B626BCD-4F7E-40DC-A5CE-97D8BF998DAD}">
      <dgm:prSet phldrT="[Текст]"/>
      <dgm:spPr/>
      <dgm:t>
        <a:bodyPr/>
        <a:lstStyle/>
        <a:p>
          <a:r>
            <a:rPr lang="ru-RU" dirty="0" smtClean="0"/>
            <a:t>Мышление</a:t>
          </a:r>
          <a:endParaRPr lang="ru-RU" dirty="0"/>
        </a:p>
      </dgm:t>
    </dgm:pt>
    <dgm:pt modelId="{49A3279F-F8C9-4074-A421-7BBA499147C6}" type="parTrans" cxnId="{0FE86462-2FF2-496D-9FF1-BF10E4E71A94}">
      <dgm:prSet/>
      <dgm:spPr/>
      <dgm:t>
        <a:bodyPr/>
        <a:lstStyle/>
        <a:p>
          <a:endParaRPr lang="ru-RU"/>
        </a:p>
      </dgm:t>
    </dgm:pt>
    <dgm:pt modelId="{BDD599D7-4B68-4EE5-A08F-82C797E0FD46}" type="sibTrans" cxnId="{0FE86462-2FF2-496D-9FF1-BF10E4E71A94}">
      <dgm:prSet/>
      <dgm:spPr/>
      <dgm:t>
        <a:bodyPr/>
        <a:lstStyle/>
        <a:p>
          <a:endParaRPr lang="ru-RU"/>
        </a:p>
      </dgm:t>
    </dgm:pt>
    <dgm:pt modelId="{B46D67D7-403F-4DDA-9DB9-2F73792873AF}">
      <dgm:prSet phldrT="[Текст]"/>
      <dgm:spPr/>
      <dgm:t>
        <a:bodyPr/>
        <a:lstStyle/>
        <a:p>
          <a:r>
            <a:rPr lang="ru-RU" dirty="0" smtClean="0"/>
            <a:t>Способность оценивать свои результаты</a:t>
          </a:r>
          <a:endParaRPr lang="ru-RU" dirty="0"/>
        </a:p>
      </dgm:t>
    </dgm:pt>
    <dgm:pt modelId="{AAB139A0-D0D5-4566-8061-9C6FDEAE5CB8}" type="parTrans" cxnId="{26F54074-0A19-4AD0-9CA5-BE01976857F3}">
      <dgm:prSet/>
      <dgm:spPr/>
      <dgm:t>
        <a:bodyPr/>
        <a:lstStyle/>
        <a:p>
          <a:endParaRPr lang="ru-RU"/>
        </a:p>
      </dgm:t>
    </dgm:pt>
    <dgm:pt modelId="{E3E4A136-9813-4224-A843-F1362286B0BF}" type="sibTrans" cxnId="{26F54074-0A19-4AD0-9CA5-BE01976857F3}">
      <dgm:prSet/>
      <dgm:spPr/>
      <dgm:t>
        <a:bodyPr/>
        <a:lstStyle/>
        <a:p>
          <a:endParaRPr lang="ru-RU"/>
        </a:p>
      </dgm:t>
    </dgm:pt>
    <dgm:pt modelId="{F69E938D-7A13-4441-B3AB-6F8E16A3C5F9}">
      <dgm:prSet phldrT="[Текст]"/>
      <dgm:spPr/>
      <dgm:t>
        <a:bodyPr/>
        <a:lstStyle/>
        <a:p>
          <a:r>
            <a:rPr lang="ru-RU" dirty="0" smtClean="0"/>
            <a:t>Способность самостоятельно решать задачи</a:t>
          </a:r>
          <a:endParaRPr lang="ru-RU" dirty="0"/>
        </a:p>
      </dgm:t>
    </dgm:pt>
    <dgm:pt modelId="{D1B36511-4D0B-4B29-BA30-1FE96A0A0A73}" type="parTrans" cxnId="{6D4276A4-E3EE-4CD7-A220-B37D512FA2AA}">
      <dgm:prSet/>
      <dgm:spPr/>
      <dgm:t>
        <a:bodyPr/>
        <a:lstStyle/>
        <a:p>
          <a:endParaRPr lang="ru-RU"/>
        </a:p>
      </dgm:t>
    </dgm:pt>
    <dgm:pt modelId="{56E2D890-0985-4407-9DB9-27336AB3B070}" type="sibTrans" cxnId="{6D4276A4-E3EE-4CD7-A220-B37D512FA2AA}">
      <dgm:prSet/>
      <dgm:spPr/>
      <dgm:t>
        <a:bodyPr/>
        <a:lstStyle/>
        <a:p>
          <a:endParaRPr lang="ru-RU"/>
        </a:p>
      </dgm:t>
    </dgm:pt>
    <dgm:pt modelId="{057F702F-8479-4FA3-95C0-D4A6C23043EC}">
      <dgm:prSet phldrT="[Текст]"/>
      <dgm:spPr/>
      <dgm:t>
        <a:bodyPr/>
        <a:lstStyle/>
        <a:p>
          <a:r>
            <a:rPr lang="ru-RU" dirty="0" smtClean="0"/>
            <a:t>Умение планировать свои действия</a:t>
          </a:r>
          <a:endParaRPr lang="ru-RU" dirty="0"/>
        </a:p>
      </dgm:t>
    </dgm:pt>
    <dgm:pt modelId="{C060CD99-F587-490A-BADA-F74F9D4277EF}" type="parTrans" cxnId="{2DFACFD4-49A8-4AB6-80B9-C9172403771F}">
      <dgm:prSet/>
      <dgm:spPr/>
      <dgm:t>
        <a:bodyPr/>
        <a:lstStyle/>
        <a:p>
          <a:endParaRPr lang="ru-RU"/>
        </a:p>
      </dgm:t>
    </dgm:pt>
    <dgm:pt modelId="{F150BA23-DA0E-49E2-8B8F-04AAD05294C4}" type="sibTrans" cxnId="{2DFACFD4-49A8-4AB6-80B9-C9172403771F}">
      <dgm:prSet/>
      <dgm:spPr/>
      <dgm:t>
        <a:bodyPr/>
        <a:lstStyle/>
        <a:p>
          <a:endParaRPr lang="ru-RU"/>
        </a:p>
      </dgm:t>
    </dgm:pt>
    <dgm:pt modelId="{322D7FC0-B3D3-4E12-8E3B-2225BE9B79EA}">
      <dgm:prSet phldrT="[Текст]"/>
      <dgm:spPr/>
      <dgm:t>
        <a:bodyPr/>
        <a:lstStyle/>
        <a:p>
          <a:r>
            <a:rPr lang="ru-RU" dirty="0" smtClean="0"/>
            <a:t>Развитие </a:t>
          </a:r>
          <a:r>
            <a:rPr lang="ru-RU" dirty="0" err="1" smtClean="0"/>
            <a:t>моторно</a:t>
          </a:r>
          <a:r>
            <a:rPr lang="ru-RU" dirty="0" smtClean="0"/>
            <a:t> – зрительной координации</a:t>
          </a:r>
          <a:endParaRPr lang="ru-RU" dirty="0"/>
        </a:p>
      </dgm:t>
    </dgm:pt>
    <dgm:pt modelId="{A367C106-FA68-4055-9419-DD56B28D6C51}" type="parTrans" cxnId="{46C719D2-64A5-4CB7-8110-F7E12CBDE014}">
      <dgm:prSet/>
      <dgm:spPr/>
      <dgm:t>
        <a:bodyPr/>
        <a:lstStyle/>
        <a:p>
          <a:endParaRPr lang="ru-RU"/>
        </a:p>
      </dgm:t>
    </dgm:pt>
    <dgm:pt modelId="{391D21C8-795C-4E59-B1A4-3E8B5CEDEC45}" type="sibTrans" cxnId="{46C719D2-64A5-4CB7-8110-F7E12CBDE014}">
      <dgm:prSet/>
      <dgm:spPr/>
      <dgm:t>
        <a:bodyPr/>
        <a:lstStyle/>
        <a:p>
          <a:endParaRPr lang="ru-RU"/>
        </a:p>
      </dgm:t>
    </dgm:pt>
    <dgm:pt modelId="{BE6916A2-75B8-4B51-BEE9-24AF32A857C8}">
      <dgm:prSet/>
      <dgm:spPr/>
      <dgm:t>
        <a:bodyPr/>
        <a:lstStyle/>
        <a:p>
          <a:r>
            <a:rPr lang="ru-RU" dirty="0" smtClean="0"/>
            <a:t>Самоконтроль</a:t>
          </a:r>
          <a:endParaRPr lang="ru-RU" dirty="0"/>
        </a:p>
      </dgm:t>
    </dgm:pt>
    <dgm:pt modelId="{4E0694A4-56A2-49EB-B05A-7F820BBB3370}" type="parTrans" cxnId="{8696BDE6-9BB2-4693-ADCD-B8EC5EBBEE3D}">
      <dgm:prSet/>
      <dgm:spPr/>
      <dgm:t>
        <a:bodyPr/>
        <a:lstStyle/>
        <a:p>
          <a:endParaRPr lang="ru-RU"/>
        </a:p>
      </dgm:t>
    </dgm:pt>
    <dgm:pt modelId="{86A3FC16-DDE1-4F95-9211-9767515DF1D7}" type="sibTrans" cxnId="{8696BDE6-9BB2-4693-ADCD-B8EC5EBBEE3D}">
      <dgm:prSet/>
      <dgm:spPr/>
      <dgm:t>
        <a:bodyPr/>
        <a:lstStyle/>
        <a:p>
          <a:endParaRPr lang="ru-RU"/>
        </a:p>
      </dgm:t>
    </dgm:pt>
    <dgm:pt modelId="{86816019-3623-4823-A715-0A13CC685334}">
      <dgm:prSet/>
      <dgm:spPr/>
      <dgm:t>
        <a:bodyPr/>
        <a:lstStyle/>
        <a:p>
          <a:r>
            <a:rPr lang="ru-RU" dirty="0" smtClean="0"/>
            <a:t>Произвольный контроль  </a:t>
          </a:r>
          <a:endParaRPr lang="ru-RU" dirty="0"/>
        </a:p>
      </dgm:t>
    </dgm:pt>
    <dgm:pt modelId="{2BE24430-8B36-48A3-AB8D-CA3B6E015B51}" type="parTrans" cxnId="{C9003629-AAB5-437C-835A-FF5A335BCE76}">
      <dgm:prSet/>
      <dgm:spPr/>
      <dgm:t>
        <a:bodyPr/>
        <a:lstStyle/>
        <a:p>
          <a:endParaRPr lang="ru-RU"/>
        </a:p>
      </dgm:t>
    </dgm:pt>
    <dgm:pt modelId="{6839F095-4259-40DC-834A-9746C6AB3618}" type="sibTrans" cxnId="{C9003629-AAB5-437C-835A-FF5A335BCE76}">
      <dgm:prSet/>
      <dgm:spPr/>
      <dgm:t>
        <a:bodyPr/>
        <a:lstStyle/>
        <a:p>
          <a:endParaRPr lang="ru-RU"/>
        </a:p>
      </dgm:t>
    </dgm:pt>
    <dgm:pt modelId="{262DB406-ADA7-4F94-BD16-DEAF7BB2C9AB}">
      <dgm:prSet/>
      <dgm:spPr/>
      <dgm:t>
        <a:bodyPr/>
        <a:lstStyle/>
        <a:p>
          <a:r>
            <a:rPr lang="ru-RU" dirty="0" smtClean="0"/>
            <a:t>Умение определять цель </a:t>
          </a:r>
          <a:endParaRPr lang="ru-RU" dirty="0"/>
        </a:p>
      </dgm:t>
    </dgm:pt>
    <dgm:pt modelId="{F57BE857-DAF0-4C1D-9AB1-FC7CCD414C9C}" type="parTrans" cxnId="{3355338D-64FC-4745-8E7F-2415FDFF92E6}">
      <dgm:prSet/>
      <dgm:spPr/>
      <dgm:t>
        <a:bodyPr/>
        <a:lstStyle/>
        <a:p>
          <a:endParaRPr lang="ru-RU"/>
        </a:p>
      </dgm:t>
    </dgm:pt>
    <dgm:pt modelId="{E1CFC07A-7002-4D50-9E1F-5CB5963CB743}" type="sibTrans" cxnId="{3355338D-64FC-4745-8E7F-2415FDFF92E6}">
      <dgm:prSet/>
      <dgm:spPr/>
      <dgm:t>
        <a:bodyPr/>
        <a:lstStyle/>
        <a:p>
          <a:endParaRPr lang="ru-RU"/>
        </a:p>
      </dgm:t>
    </dgm:pt>
    <dgm:pt modelId="{72A8F808-E0AE-49A4-9319-89A29C169869}">
      <dgm:prSet/>
      <dgm:spPr/>
      <dgm:t>
        <a:bodyPr/>
        <a:lstStyle/>
        <a:p>
          <a:r>
            <a:rPr lang="ru-RU" dirty="0" smtClean="0"/>
            <a:t>Восприятие</a:t>
          </a:r>
          <a:endParaRPr lang="ru-RU" dirty="0"/>
        </a:p>
      </dgm:t>
    </dgm:pt>
    <dgm:pt modelId="{25D59C79-4E8C-4EB0-98E9-8ECD0C4219EF}" type="parTrans" cxnId="{1C11C568-BF0B-4458-AE0D-66154F016CC3}">
      <dgm:prSet/>
      <dgm:spPr/>
      <dgm:t>
        <a:bodyPr/>
        <a:lstStyle/>
        <a:p>
          <a:endParaRPr lang="ru-RU"/>
        </a:p>
      </dgm:t>
    </dgm:pt>
    <dgm:pt modelId="{B51A918D-7F8B-4BAD-AD94-0256C9272F49}" type="sibTrans" cxnId="{1C11C568-BF0B-4458-AE0D-66154F016CC3}">
      <dgm:prSet/>
      <dgm:spPr/>
      <dgm:t>
        <a:bodyPr/>
        <a:lstStyle/>
        <a:p>
          <a:endParaRPr lang="ru-RU"/>
        </a:p>
      </dgm:t>
    </dgm:pt>
    <dgm:pt modelId="{6B8500F4-F3D0-4634-ACC0-7153C31DCF24}">
      <dgm:prSet/>
      <dgm:spPr/>
      <dgm:t>
        <a:bodyPr/>
        <a:lstStyle/>
        <a:p>
          <a:r>
            <a:rPr lang="ru-RU" dirty="0" smtClean="0"/>
            <a:t>Память</a:t>
          </a:r>
          <a:endParaRPr lang="ru-RU" dirty="0"/>
        </a:p>
      </dgm:t>
    </dgm:pt>
    <dgm:pt modelId="{94515588-EA22-448F-959F-A4726F3DE66C}" type="parTrans" cxnId="{9D361D9D-7798-4651-9F53-ED5A11D5661F}">
      <dgm:prSet/>
      <dgm:spPr/>
      <dgm:t>
        <a:bodyPr/>
        <a:lstStyle/>
        <a:p>
          <a:endParaRPr lang="ru-RU"/>
        </a:p>
      </dgm:t>
    </dgm:pt>
    <dgm:pt modelId="{648D0881-9D7B-44CF-A849-2211BCC01DCA}" type="sibTrans" cxnId="{9D361D9D-7798-4651-9F53-ED5A11D5661F}">
      <dgm:prSet/>
      <dgm:spPr/>
      <dgm:t>
        <a:bodyPr/>
        <a:lstStyle/>
        <a:p>
          <a:endParaRPr lang="ru-RU"/>
        </a:p>
      </dgm:t>
    </dgm:pt>
    <dgm:pt modelId="{95CB6D49-A586-4F4C-BB55-C2DC73A21DC8}">
      <dgm:prSet/>
      <dgm:spPr/>
      <dgm:t>
        <a:bodyPr/>
        <a:lstStyle/>
        <a:p>
          <a:r>
            <a:rPr lang="ru-RU" dirty="0" smtClean="0"/>
            <a:t>Внимание</a:t>
          </a:r>
          <a:endParaRPr lang="ru-RU" dirty="0"/>
        </a:p>
      </dgm:t>
    </dgm:pt>
    <dgm:pt modelId="{884D9F36-648D-46A6-A92E-99E47EE43DAA}" type="parTrans" cxnId="{2FE9D460-55E9-4B2A-AA78-DF8C0C94F762}">
      <dgm:prSet/>
      <dgm:spPr/>
      <dgm:t>
        <a:bodyPr/>
        <a:lstStyle/>
        <a:p>
          <a:endParaRPr lang="ru-RU"/>
        </a:p>
      </dgm:t>
    </dgm:pt>
    <dgm:pt modelId="{3003F5C9-5069-4DB2-82FA-EF83D35F11B7}" type="sibTrans" cxnId="{2FE9D460-55E9-4B2A-AA78-DF8C0C94F762}">
      <dgm:prSet/>
      <dgm:spPr/>
      <dgm:t>
        <a:bodyPr/>
        <a:lstStyle/>
        <a:p>
          <a:endParaRPr lang="ru-RU"/>
        </a:p>
      </dgm:t>
    </dgm:pt>
    <dgm:pt modelId="{1A9942B4-79E3-47E7-ACA3-AC58D0368C76}" type="pres">
      <dgm:prSet presAssocID="{C1A6ED54-65E5-42E4-9F42-E342E6820B3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782285-0447-45A7-9F9C-BD59E1CA579B}" type="pres">
      <dgm:prSet presAssocID="{EB626BCD-4F7E-40DC-A5CE-97D8BF998DAD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DF72D-06EE-40CF-A160-6922F5A40831}" type="pres">
      <dgm:prSet presAssocID="{BDD599D7-4B68-4EE5-A08F-82C797E0FD46}" presName="sibTrans" presStyleCnt="0"/>
      <dgm:spPr/>
      <dgm:t>
        <a:bodyPr/>
        <a:lstStyle/>
        <a:p>
          <a:endParaRPr lang="ru-RU"/>
        </a:p>
      </dgm:t>
    </dgm:pt>
    <dgm:pt modelId="{FBB84589-224D-4ADB-B0A7-124EDF7D47C4}" type="pres">
      <dgm:prSet presAssocID="{B46D67D7-403F-4DDA-9DB9-2F73792873AF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8ABA5-D312-4E4D-BCF7-09477098C76C}" type="pres">
      <dgm:prSet presAssocID="{E3E4A136-9813-4224-A843-F1362286B0BF}" presName="sibTrans" presStyleCnt="0"/>
      <dgm:spPr/>
      <dgm:t>
        <a:bodyPr/>
        <a:lstStyle/>
        <a:p>
          <a:endParaRPr lang="ru-RU"/>
        </a:p>
      </dgm:t>
    </dgm:pt>
    <dgm:pt modelId="{8AFFEC69-93B2-41C8-8AA9-5618D660AA56}" type="pres">
      <dgm:prSet presAssocID="{F69E938D-7A13-4441-B3AB-6F8E16A3C5F9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2E1C8-77F4-43FD-AC31-FCC2CA632FB4}" type="pres">
      <dgm:prSet presAssocID="{56E2D890-0985-4407-9DB9-27336AB3B070}" presName="sibTrans" presStyleCnt="0"/>
      <dgm:spPr/>
      <dgm:t>
        <a:bodyPr/>
        <a:lstStyle/>
        <a:p>
          <a:endParaRPr lang="ru-RU"/>
        </a:p>
      </dgm:t>
    </dgm:pt>
    <dgm:pt modelId="{B6206C48-5AEE-48B4-886F-074C8B910B88}" type="pres">
      <dgm:prSet presAssocID="{057F702F-8479-4FA3-95C0-D4A6C23043EC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D6CD0-AF73-45C1-8CD9-3AF46B6097D8}" type="pres">
      <dgm:prSet presAssocID="{F150BA23-DA0E-49E2-8B8F-04AAD05294C4}" presName="sibTrans" presStyleCnt="0"/>
      <dgm:spPr/>
      <dgm:t>
        <a:bodyPr/>
        <a:lstStyle/>
        <a:p>
          <a:endParaRPr lang="ru-RU"/>
        </a:p>
      </dgm:t>
    </dgm:pt>
    <dgm:pt modelId="{62B2671F-014E-4208-A79E-3F97D37DA48F}" type="pres">
      <dgm:prSet presAssocID="{72A8F808-E0AE-49A4-9319-89A29C169869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E185E6-32D8-41D1-94C0-562522DC86C4}" type="pres">
      <dgm:prSet presAssocID="{B51A918D-7F8B-4BAD-AD94-0256C9272F49}" presName="sibTrans" presStyleCnt="0"/>
      <dgm:spPr/>
      <dgm:t>
        <a:bodyPr/>
        <a:lstStyle/>
        <a:p>
          <a:endParaRPr lang="ru-RU"/>
        </a:p>
      </dgm:t>
    </dgm:pt>
    <dgm:pt modelId="{6DA2A6BB-9BAC-49FF-ADFF-89C57C37A9E0}" type="pres">
      <dgm:prSet presAssocID="{6B8500F4-F3D0-4634-ACC0-7153C31DCF24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1B916-1FB6-4963-9DC9-EBC6425D5461}" type="pres">
      <dgm:prSet presAssocID="{648D0881-9D7B-44CF-A849-2211BCC01DCA}" presName="sibTrans" presStyleCnt="0"/>
      <dgm:spPr/>
      <dgm:t>
        <a:bodyPr/>
        <a:lstStyle/>
        <a:p>
          <a:endParaRPr lang="ru-RU"/>
        </a:p>
      </dgm:t>
    </dgm:pt>
    <dgm:pt modelId="{DC02A99F-CA5E-4FAE-891D-873A3F18704A}" type="pres">
      <dgm:prSet presAssocID="{BE6916A2-75B8-4B51-BEE9-24AF32A857C8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EA8F87-0C61-4878-9A42-04E070147D3D}" type="pres">
      <dgm:prSet presAssocID="{86A3FC16-DDE1-4F95-9211-9767515DF1D7}" presName="sibTrans" presStyleCnt="0"/>
      <dgm:spPr/>
      <dgm:t>
        <a:bodyPr/>
        <a:lstStyle/>
        <a:p>
          <a:endParaRPr lang="ru-RU"/>
        </a:p>
      </dgm:t>
    </dgm:pt>
    <dgm:pt modelId="{CCCE051F-2951-43B7-92D6-808374AA86FA}" type="pres">
      <dgm:prSet presAssocID="{95CB6D49-A586-4F4C-BB55-C2DC73A21DC8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07FCD1-433A-4436-B132-ADD7A6B477AE}" type="pres">
      <dgm:prSet presAssocID="{3003F5C9-5069-4DB2-82FA-EF83D35F11B7}" presName="sibTrans" presStyleCnt="0"/>
      <dgm:spPr/>
      <dgm:t>
        <a:bodyPr/>
        <a:lstStyle/>
        <a:p>
          <a:endParaRPr lang="ru-RU"/>
        </a:p>
      </dgm:t>
    </dgm:pt>
    <dgm:pt modelId="{E3192076-671D-4B5C-8B39-6F7EC0E611F2}" type="pres">
      <dgm:prSet presAssocID="{262DB406-ADA7-4F94-BD16-DEAF7BB2C9AB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584B0-2398-498A-83F8-388D6DFDD6C9}" type="pres">
      <dgm:prSet presAssocID="{E1CFC07A-7002-4D50-9E1F-5CB5963CB743}" presName="sibTrans" presStyleCnt="0"/>
      <dgm:spPr/>
      <dgm:t>
        <a:bodyPr/>
        <a:lstStyle/>
        <a:p>
          <a:endParaRPr lang="ru-RU"/>
        </a:p>
      </dgm:t>
    </dgm:pt>
    <dgm:pt modelId="{6E11BD52-1CF7-471B-8546-45F8C7095FB4}" type="pres">
      <dgm:prSet presAssocID="{86816019-3623-4823-A715-0A13CC685334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5C563-8D6E-416D-BB59-DA1A7AD450A7}" type="pres">
      <dgm:prSet presAssocID="{6839F095-4259-40DC-834A-9746C6AB3618}" presName="sibTrans" presStyleCnt="0"/>
      <dgm:spPr/>
      <dgm:t>
        <a:bodyPr/>
        <a:lstStyle/>
        <a:p>
          <a:endParaRPr lang="ru-RU"/>
        </a:p>
      </dgm:t>
    </dgm:pt>
    <dgm:pt modelId="{0CB98297-6705-4460-B9C7-6BFEF6A875E8}" type="pres">
      <dgm:prSet presAssocID="{322D7FC0-B3D3-4E12-8E3B-2225BE9B79EA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E9D460-55E9-4B2A-AA78-DF8C0C94F762}" srcId="{C1A6ED54-65E5-42E4-9F42-E342E6820B3E}" destId="{95CB6D49-A586-4F4C-BB55-C2DC73A21DC8}" srcOrd="7" destOrd="0" parTransId="{884D9F36-648D-46A6-A92E-99E47EE43DAA}" sibTransId="{3003F5C9-5069-4DB2-82FA-EF83D35F11B7}"/>
    <dgm:cxn modelId="{C54569E1-D72E-4CA7-B303-BAE81F4F277B}" type="presOf" srcId="{057F702F-8479-4FA3-95C0-D4A6C23043EC}" destId="{B6206C48-5AEE-48B4-886F-074C8B910B88}" srcOrd="0" destOrd="0" presId="urn:microsoft.com/office/officeart/2005/8/layout/default"/>
    <dgm:cxn modelId="{8FE4026D-4FC0-49D8-88B2-DF4B3014C4CE}" type="presOf" srcId="{C1A6ED54-65E5-42E4-9F42-E342E6820B3E}" destId="{1A9942B4-79E3-47E7-ACA3-AC58D0368C76}" srcOrd="0" destOrd="0" presId="urn:microsoft.com/office/officeart/2005/8/layout/default"/>
    <dgm:cxn modelId="{B37D2D48-FB44-4E9F-A894-E52AB4CA1177}" type="presOf" srcId="{B46D67D7-403F-4DDA-9DB9-2F73792873AF}" destId="{FBB84589-224D-4ADB-B0A7-124EDF7D47C4}" srcOrd="0" destOrd="0" presId="urn:microsoft.com/office/officeart/2005/8/layout/default"/>
    <dgm:cxn modelId="{3355338D-64FC-4745-8E7F-2415FDFF92E6}" srcId="{C1A6ED54-65E5-42E4-9F42-E342E6820B3E}" destId="{262DB406-ADA7-4F94-BD16-DEAF7BB2C9AB}" srcOrd="8" destOrd="0" parTransId="{F57BE857-DAF0-4C1D-9AB1-FC7CCD414C9C}" sibTransId="{E1CFC07A-7002-4D50-9E1F-5CB5963CB743}"/>
    <dgm:cxn modelId="{26F54074-0A19-4AD0-9CA5-BE01976857F3}" srcId="{C1A6ED54-65E5-42E4-9F42-E342E6820B3E}" destId="{B46D67D7-403F-4DDA-9DB9-2F73792873AF}" srcOrd="1" destOrd="0" parTransId="{AAB139A0-D0D5-4566-8061-9C6FDEAE5CB8}" sibTransId="{E3E4A136-9813-4224-A843-F1362286B0BF}"/>
    <dgm:cxn modelId="{5242306E-B5CD-4EF6-9B56-6E15A290B282}" type="presOf" srcId="{72A8F808-E0AE-49A4-9319-89A29C169869}" destId="{62B2671F-014E-4208-A79E-3F97D37DA48F}" srcOrd="0" destOrd="0" presId="urn:microsoft.com/office/officeart/2005/8/layout/default"/>
    <dgm:cxn modelId="{C9003629-AAB5-437C-835A-FF5A335BCE76}" srcId="{C1A6ED54-65E5-42E4-9F42-E342E6820B3E}" destId="{86816019-3623-4823-A715-0A13CC685334}" srcOrd="9" destOrd="0" parTransId="{2BE24430-8B36-48A3-AB8D-CA3B6E015B51}" sibTransId="{6839F095-4259-40DC-834A-9746C6AB3618}"/>
    <dgm:cxn modelId="{195DF922-D33F-4A60-B64F-C8BDA7EB7217}" type="presOf" srcId="{86816019-3623-4823-A715-0A13CC685334}" destId="{6E11BD52-1CF7-471B-8546-45F8C7095FB4}" srcOrd="0" destOrd="0" presId="urn:microsoft.com/office/officeart/2005/8/layout/default"/>
    <dgm:cxn modelId="{0FE86462-2FF2-496D-9FF1-BF10E4E71A94}" srcId="{C1A6ED54-65E5-42E4-9F42-E342E6820B3E}" destId="{EB626BCD-4F7E-40DC-A5CE-97D8BF998DAD}" srcOrd="0" destOrd="0" parTransId="{49A3279F-F8C9-4074-A421-7BBA499147C6}" sibTransId="{BDD599D7-4B68-4EE5-A08F-82C797E0FD46}"/>
    <dgm:cxn modelId="{2DFACFD4-49A8-4AB6-80B9-C9172403771F}" srcId="{C1A6ED54-65E5-42E4-9F42-E342E6820B3E}" destId="{057F702F-8479-4FA3-95C0-D4A6C23043EC}" srcOrd="3" destOrd="0" parTransId="{C060CD99-F587-490A-BADA-F74F9D4277EF}" sibTransId="{F150BA23-DA0E-49E2-8B8F-04AAD05294C4}"/>
    <dgm:cxn modelId="{8696BDE6-9BB2-4693-ADCD-B8EC5EBBEE3D}" srcId="{C1A6ED54-65E5-42E4-9F42-E342E6820B3E}" destId="{BE6916A2-75B8-4B51-BEE9-24AF32A857C8}" srcOrd="6" destOrd="0" parTransId="{4E0694A4-56A2-49EB-B05A-7F820BBB3370}" sibTransId="{86A3FC16-DDE1-4F95-9211-9767515DF1D7}"/>
    <dgm:cxn modelId="{1C11C568-BF0B-4458-AE0D-66154F016CC3}" srcId="{C1A6ED54-65E5-42E4-9F42-E342E6820B3E}" destId="{72A8F808-E0AE-49A4-9319-89A29C169869}" srcOrd="4" destOrd="0" parTransId="{25D59C79-4E8C-4EB0-98E9-8ECD0C4219EF}" sibTransId="{B51A918D-7F8B-4BAD-AD94-0256C9272F49}"/>
    <dgm:cxn modelId="{368FF785-5175-49F9-A6A3-483936EC3F64}" type="presOf" srcId="{F69E938D-7A13-4441-B3AB-6F8E16A3C5F9}" destId="{8AFFEC69-93B2-41C8-8AA9-5618D660AA56}" srcOrd="0" destOrd="0" presId="urn:microsoft.com/office/officeart/2005/8/layout/default"/>
    <dgm:cxn modelId="{364F2AD8-265F-4DEA-96D9-7F95EE793168}" type="presOf" srcId="{95CB6D49-A586-4F4C-BB55-C2DC73A21DC8}" destId="{CCCE051F-2951-43B7-92D6-808374AA86FA}" srcOrd="0" destOrd="0" presId="urn:microsoft.com/office/officeart/2005/8/layout/default"/>
    <dgm:cxn modelId="{6E9411FB-7DDA-4255-80F8-DDB7212A0124}" type="presOf" srcId="{6B8500F4-F3D0-4634-ACC0-7153C31DCF24}" destId="{6DA2A6BB-9BAC-49FF-ADFF-89C57C37A9E0}" srcOrd="0" destOrd="0" presId="urn:microsoft.com/office/officeart/2005/8/layout/default"/>
    <dgm:cxn modelId="{46C719D2-64A5-4CB7-8110-F7E12CBDE014}" srcId="{C1A6ED54-65E5-42E4-9F42-E342E6820B3E}" destId="{322D7FC0-B3D3-4E12-8E3B-2225BE9B79EA}" srcOrd="10" destOrd="0" parTransId="{A367C106-FA68-4055-9419-DD56B28D6C51}" sibTransId="{391D21C8-795C-4E59-B1A4-3E8B5CEDEC45}"/>
    <dgm:cxn modelId="{9D361D9D-7798-4651-9F53-ED5A11D5661F}" srcId="{C1A6ED54-65E5-42E4-9F42-E342E6820B3E}" destId="{6B8500F4-F3D0-4634-ACC0-7153C31DCF24}" srcOrd="5" destOrd="0" parTransId="{94515588-EA22-448F-959F-A4726F3DE66C}" sibTransId="{648D0881-9D7B-44CF-A849-2211BCC01DCA}"/>
    <dgm:cxn modelId="{33524BFA-6713-4A99-8B8B-2150EB652181}" type="presOf" srcId="{322D7FC0-B3D3-4E12-8E3B-2225BE9B79EA}" destId="{0CB98297-6705-4460-B9C7-6BFEF6A875E8}" srcOrd="0" destOrd="0" presId="urn:microsoft.com/office/officeart/2005/8/layout/default"/>
    <dgm:cxn modelId="{66006840-1DB1-4D3D-90CC-1F0E4F0AB148}" type="presOf" srcId="{EB626BCD-4F7E-40DC-A5CE-97D8BF998DAD}" destId="{52782285-0447-45A7-9F9C-BD59E1CA579B}" srcOrd="0" destOrd="0" presId="urn:microsoft.com/office/officeart/2005/8/layout/default"/>
    <dgm:cxn modelId="{6D4276A4-E3EE-4CD7-A220-B37D512FA2AA}" srcId="{C1A6ED54-65E5-42E4-9F42-E342E6820B3E}" destId="{F69E938D-7A13-4441-B3AB-6F8E16A3C5F9}" srcOrd="2" destOrd="0" parTransId="{D1B36511-4D0B-4B29-BA30-1FE96A0A0A73}" sibTransId="{56E2D890-0985-4407-9DB9-27336AB3B070}"/>
    <dgm:cxn modelId="{86048510-B154-4BFF-9151-908B03594454}" type="presOf" srcId="{BE6916A2-75B8-4B51-BEE9-24AF32A857C8}" destId="{DC02A99F-CA5E-4FAE-891D-873A3F18704A}" srcOrd="0" destOrd="0" presId="urn:microsoft.com/office/officeart/2005/8/layout/default"/>
    <dgm:cxn modelId="{8E2389B2-70DD-48BC-A683-18EBF46396CE}" type="presOf" srcId="{262DB406-ADA7-4F94-BD16-DEAF7BB2C9AB}" destId="{E3192076-671D-4B5C-8B39-6F7EC0E611F2}" srcOrd="0" destOrd="0" presId="urn:microsoft.com/office/officeart/2005/8/layout/default"/>
    <dgm:cxn modelId="{67FDA00F-2139-4317-AC48-2A03D05A198E}" type="presParOf" srcId="{1A9942B4-79E3-47E7-ACA3-AC58D0368C76}" destId="{52782285-0447-45A7-9F9C-BD59E1CA579B}" srcOrd="0" destOrd="0" presId="urn:microsoft.com/office/officeart/2005/8/layout/default"/>
    <dgm:cxn modelId="{B2F26625-1B15-4B1C-9021-0C995E3FDE1D}" type="presParOf" srcId="{1A9942B4-79E3-47E7-ACA3-AC58D0368C76}" destId="{761DF72D-06EE-40CF-A160-6922F5A40831}" srcOrd="1" destOrd="0" presId="urn:microsoft.com/office/officeart/2005/8/layout/default"/>
    <dgm:cxn modelId="{642129E1-12EE-4B88-906F-4FF179D54EA1}" type="presParOf" srcId="{1A9942B4-79E3-47E7-ACA3-AC58D0368C76}" destId="{FBB84589-224D-4ADB-B0A7-124EDF7D47C4}" srcOrd="2" destOrd="0" presId="urn:microsoft.com/office/officeart/2005/8/layout/default"/>
    <dgm:cxn modelId="{4B70F35D-B3E3-4C72-A4A9-63B8AD11B1C4}" type="presParOf" srcId="{1A9942B4-79E3-47E7-ACA3-AC58D0368C76}" destId="{E0D8ABA5-D312-4E4D-BCF7-09477098C76C}" srcOrd="3" destOrd="0" presId="urn:microsoft.com/office/officeart/2005/8/layout/default"/>
    <dgm:cxn modelId="{1D54B51A-8820-4DA0-BC50-F86D641E73B2}" type="presParOf" srcId="{1A9942B4-79E3-47E7-ACA3-AC58D0368C76}" destId="{8AFFEC69-93B2-41C8-8AA9-5618D660AA56}" srcOrd="4" destOrd="0" presId="urn:microsoft.com/office/officeart/2005/8/layout/default"/>
    <dgm:cxn modelId="{4A04F11C-2236-4200-BA16-A2E9FC57CF55}" type="presParOf" srcId="{1A9942B4-79E3-47E7-ACA3-AC58D0368C76}" destId="{D772E1C8-77F4-43FD-AC31-FCC2CA632FB4}" srcOrd="5" destOrd="0" presId="urn:microsoft.com/office/officeart/2005/8/layout/default"/>
    <dgm:cxn modelId="{9715B81C-8B4A-4FF9-B964-8DB9F8DA8C60}" type="presParOf" srcId="{1A9942B4-79E3-47E7-ACA3-AC58D0368C76}" destId="{B6206C48-5AEE-48B4-886F-074C8B910B88}" srcOrd="6" destOrd="0" presId="urn:microsoft.com/office/officeart/2005/8/layout/default"/>
    <dgm:cxn modelId="{DB093201-726A-4380-BEB3-065D45E90D3C}" type="presParOf" srcId="{1A9942B4-79E3-47E7-ACA3-AC58D0368C76}" destId="{7BED6CD0-AF73-45C1-8CD9-3AF46B6097D8}" srcOrd="7" destOrd="0" presId="urn:microsoft.com/office/officeart/2005/8/layout/default"/>
    <dgm:cxn modelId="{68EC5D99-691B-4FCF-B19A-E1989DF5D21B}" type="presParOf" srcId="{1A9942B4-79E3-47E7-ACA3-AC58D0368C76}" destId="{62B2671F-014E-4208-A79E-3F97D37DA48F}" srcOrd="8" destOrd="0" presId="urn:microsoft.com/office/officeart/2005/8/layout/default"/>
    <dgm:cxn modelId="{90D5C3CB-498E-4532-821A-A9BF59CDDB89}" type="presParOf" srcId="{1A9942B4-79E3-47E7-ACA3-AC58D0368C76}" destId="{FEE185E6-32D8-41D1-94C0-562522DC86C4}" srcOrd="9" destOrd="0" presId="urn:microsoft.com/office/officeart/2005/8/layout/default"/>
    <dgm:cxn modelId="{28CFF368-6C20-42A1-A70F-99E609670D83}" type="presParOf" srcId="{1A9942B4-79E3-47E7-ACA3-AC58D0368C76}" destId="{6DA2A6BB-9BAC-49FF-ADFF-89C57C37A9E0}" srcOrd="10" destOrd="0" presId="urn:microsoft.com/office/officeart/2005/8/layout/default"/>
    <dgm:cxn modelId="{A1CBC0E9-0C24-4E55-8DE7-82C8F9B58EA5}" type="presParOf" srcId="{1A9942B4-79E3-47E7-ACA3-AC58D0368C76}" destId="{A5B1B916-1FB6-4963-9DC9-EBC6425D5461}" srcOrd="11" destOrd="0" presId="urn:microsoft.com/office/officeart/2005/8/layout/default"/>
    <dgm:cxn modelId="{4E09242D-CC8A-4220-9E22-01BCC7A0492D}" type="presParOf" srcId="{1A9942B4-79E3-47E7-ACA3-AC58D0368C76}" destId="{DC02A99F-CA5E-4FAE-891D-873A3F18704A}" srcOrd="12" destOrd="0" presId="urn:microsoft.com/office/officeart/2005/8/layout/default"/>
    <dgm:cxn modelId="{2B693BDB-663F-485F-9E07-54BE9152E6BE}" type="presParOf" srcId="{1A9942B4-79E3-47E7-ACA3-AC58D0368C76}" destId="{9AEA8F87-0C61-4878-9A42-04E070147D3D}" srcOrd="13" destOrd="0" presId="urn:microsoft.com/office/officeart/2005/8/layout/default"/>
    <dgm:cxn modelId="{2D61A3E5-B2D9-4BBB-96BB-EB0F6898871B}" type="presParOf" srcId="{1A9942B4-79E3-47E7-ACA3-AC58D0368C76}" destId="{CCCE051F-2951-43B7-92D6-808374AA86FA}" srcOrd="14" destOrd="0" presId="urn:microsoft.com/office/officeart/2005/8/layout/default"/>
    <dgm:cxn modelId="{A6A7F943-940A-4EC7-9E08-0CE989771C37}" type="presParOf" srcId="{1A9942B4-79E3-47E7-ACA3-AC58D0368C76}" destId="{CD07FCD1-433A-4436-B132-ADD7A6B477AE}" srcOrd="15" destOrd="0" presId="urn:microsoft.com/office/officeart/2005/8/layout/default"/>
    <dgm:cxn modelId="{E9A54596-C121-45A0-B2AD-474BA5D20889}" type="presParOf" srcId="{1A9942B4-79E3-47E7-ACA3-AC58D0368C76}" destId="{E3192076-671D-4B5C-8B39-6F7EC0E611F2}" srcOrd="16" destOrd="0" presId="urn:microsoft.com/office/officeart/2005/8/layout/default"/>
    <dgm:cxn modelId="{0397EA4D-16FC-4358-A568-E952CF5E897C}" type="presParOf" srcId="{1A9942B4-79E3-47E7-ACA3-AC58D0368C76}" destId="{0C5584B0-2398-498A-83F8-388D6DFDD6C9}" srcOrd="17" destOrd="0" presId="urn:microsoft.com/office/officeart/2005/8/layout/default"/>
    <dgm:cxn modelId="{0A508465-3DDC-439D-8B29-0B5D74F2A1B7}" type="presParOf" srcId="{1A9942B4-79E3-47E7-ACA3-AC58D0368C76}" destId="{6E11BD52-1CF7-471B-8546-45F8C7095FB4}" srcOrd="18" destOrd="0" presId="urn:microsoft.com/office/officeart/2005/8/layout/default"/>
    <dgm:cxn modelId="{0E05BDC8-05C7-423B-8A1B-262ADF99BA2A}" type="presParOf" srcId="{1A9942B4-79E3-47E7-ACA3-AC58D0368C76}" destId="{C9D5C563-8D6E-416D-BB59-DA1A7AD450A7}" srcOrd="19" destOrd="0" presId="urn:microsoft.com/office/officeart/2005/8/layout/default"/>
    <dgm:cxn modelId="{C0ABDAFF-D42E-47BE-83DB-6611535810DA}" type="presParOf" srcId="{1A9942B4-79E3-47E7-ACA3-AC58D0368C76}" destId="{0CB98297-6705-4460-B9C7-6BFEF6A875E8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782285-0447-45A7-9F9C-BD59E1CA579B}">
      <dsp:nvSpPr>
        <dsp:cNvPr id="0" name=""/>
        <dsp:cNvSpPr/>
      </dsp:nvSpPr>
      <dsp:spPr>
        <a:xfrm>
          <a:off x="2426" y="667621"/>
          <a:ext cx="1924666" cy="1154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Мышление</a:t>
          </a:r>
          <a:endParaRPr lang="ru-RU" sz="1800" kern="1200" dirty="0"/>
        </a:p>
      </dsp:txBody>
      <dsp:txXfrm>
        <a:off x="2426" y="667621"/>
        <a:ext cx="1924666" cy="1154800"/>
      </dsp:txXfrm>
    </dsp:sp>
    <dsp:sp modelId="{FBB84589-224D-4ADB-B0A7-124EDF7D47C4}">
      <dsp:nvSpPr>
        <dsp:cNvPr id="0" name=""/>
        <dsp:cNvSpPr/>
      </dsp:nvSpPr>
      <dsp:spPr>
        <a:xfrm>
          <a:off x="2119559" y="667621"/>
          <a:ext cx="1924666" cy="11548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Способность оценивать свои результаты</a:t>
          </a:r>
          <a:endParaRPr lang="ru-RU" sz="1800" kern="1200" dirty="0"/>
        </a:p>
      </dsp:txBody>
      <dsp:txXfrm>
        <a:off x="2119559" y="667621"/>
        <a:ext cx="1924666" cy="1154800"/>
      </dsp:txXfrm>
    </dsp:sp>
    <dsp:sp modelId="{8AFFEC69-93B2-41C8-8AA9-5618D660AA56}">
      <dsp:nvSpPr>
        <dsp:cNvPr id="0" name=""/>
        <dsp:cNvSpPr/>
      </dsp:nvSpPr>
      <dsp:spPr>
        <a:xfrm>
          <a:off x="4236693" y="667621"/>
          <a:ext cx="1924666" cy="1154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Способность самостоятельно решать задачи</a:t>
          </a:r>
          <a:endParaRPr lang="ru-RU" sz="1800" kern="1200" dirty="0"/>
        </a:p>
      </dsp:txBody>
      <dsp:txXfrm>
        <a:off x="4236693" y="667621"/>
        <a:ext cx="1924666" cy="1154800"/>
      </dsp:txXfrm>
    </dsp:sp>
    <dsp:sp modelId="{B6206C48-5AEE-48B4-886F-074C8B910B88}">
      <dsp:nvSpPr>
        <dsp:cNvPr id="0" name=""/>
        <dsp:cNvSpPr/>
      </dsp:nvSpPr>
      <dsp:spPr>
        <a:xfrm>
          <a:off x="6353826" y="667621"/>
          <a:ext cx="1924666" cy="11548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Умение планировать свои действия</a:t>
          </a:r>
          <a:endParaRPr lang="ru-RU" sz="1800" kern="1200" dirty="0"/>
        </a:p>
      </dsp:txBody>
      <dsp:txXfrm>
        <a:off x="6353826" y="667621"/>
        <a:ext cx="1924666" cy="1154800"/>
      </dsp:txXfrm>
    </dsp:sp>
    <dsp:sp modelId="{62B2671F-014E-4208-A79E-3F97D37DA48F}">
      <dsp:nvSpPr>
        <dsp:cNvPr id="0" name=""/>
        <dsp:cNvSpPr/>
      </dsp:nvSpPr>
      <dsp:spPr>
        <a:xfrm>
          <a:off x="2426" y="2014887"/>
          <a:ext cx="1924666" cy="11548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Восприятие</a:t>
          </a:r>
          <a:endParaRPr lang="ru-RU" sz="1800" kern="1200" dirty="0"/>
        </a:p>
      </dsp:txBody>
      <dsp:txXfrm>
        <a:off x="2426" y="2014887"/>
        <a:ext cx="1924666" cy="1154800"/>
      </dsp:txXfrm>
    </dsp:sp>
    <dsp:sp modelId="{6DA2A6BB-9BAC-49FF-ADFF-89C57C37A9E0}">
      <dsp:nvSpPr>
        <dsp:cNvPr id="0" name=""/>
        <dsp:cNvSpPr/>
      </dsp:nvSpPr>
      <dsp:spPr>
        <a:xfrm>
          <a:off x="2119559" y="2014887"/>
          <a:ext cx="1924666" cy="1154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Память</a:t>
          </a:r>
          <a:endParaRPr lang="ru-RU" sz="1800" kern="1200" dirty="0"/>
        </a:p>
      </dsp:txBody>
      <dsp:txXfrm>
        <a:off x="2119559" y="2014887"/>
        <a:ext cx="1924666" cy="1154800"/>
      </dsp:txXfrm>
    </dsp:sp>
    <dsp:sp modelId="{DC02A99F-CA5E-4FAE-891D-873A3F18704A}">
      <dsp:nvSpPr>
        <dsp:cNvPr id="0" name=""/>
        <dsp:cNvSpPr/>
      </dsp:nvSpPr>
      <dsp:spPr>
        <a:xfrm>
          <a:off x="4236693" y="2014887"/>
          <a:ext cx="1924666" cy="11548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Самоконтроль</a:t>
          </a:r>
          <a:endParaRPr lang="ru-RU" sz="1800" kern="1200" dirty="0"/>
        </a:p>
      </dsp:txBody>
      <dsp:txXfrm>
        <a:off x="4236693" y="2014887"/>
        <a:ext cx="1924666" cy="1154800"/>
      </dsp:txXfrm>
    </dsp:sp>
    <dsp:sp modelId="{CCCE051F-2951-43B7-92D6-808374AA86FA}">
      <dsp:nvSpPr>
        <dsp:cNvPr id="0" name=""/>
        <dsp:cNvSpPr/>
      </dsp:nvSpPr>
      <dsp:spPr>
        <a:xfrm>
          <a:off x="6353826" y="2014887"/>
          <a:ext cx="1924666" cy="1154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Внимание</a:t>
          </a:r>
          <a:endParaRPr lang="ru-RU" sz="1800" kern="1200" dirty="0"/>
        </a:p>
      </dsp:txBody>
      <dsp:txXfrm>
        <a:off x="6353826" y="2014887"/>
        <a:ext cx="1924666" cy="1154800"/>
      </dsp:txXfrm>
    </dsp:sp>
    <dsp:sp modelId="{E3192076-671D-4B5C-8B39-6F7EC0E611F2}">
      <dsp:nvSpPr>
        <dsp:cNvPr id="0" name=""/>
        <dsp:cNvSpPr/>
      </dsp:nvSpPr>
      <dsp:spPr>
        <a:xfrm>
          <a:off x="1060992" y="3362154"/>
          <a:ext cx="1924666" cy="11548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Умение определять цель </a:t>
          </a:r>
          <a:endParaRPr lang="ru-RU" sz="1800" kern="1200" dirty="0"/>
        </a:p>
      </dsp:txBody>
      <dsp:txXfrm>
        <a:off x="1060992" y="3362154"/>
        <a:ext cx="1924666" cy="1154800"/>
      </dsp:txXfrm>
    </dsp:sp>
    <dsp:sp modelId="{6E11BD52-1CF7-471B-8546-45F8C7095FB4}">
      <dsp:nvSpPr>
        <dsp:cNvPr id="0" name=""/>
        <dsp:cNvSpPr/>
      </dsp:nvSpPr>
      <dsp:spPr>
        <a:xfrm>
          <a:off x="3178126" y="3362154"/>
          <a:ext cx="1924666" cy="11548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Произвольный контроль  </a:t>
          </a:r>
          <a:endParaRPr lang="ru-RU" sz="1800" kern="1200" dirty="0"/>
        </a:p>
      </dsp:txBody>
      <dsp:txXfrm>
        <a:off x="3178126" y="3362154"/>
        <a:ext cx="1924666" cy="1154800"/>
      </dsp:txXfrm>
    </dsp:sp>
    <dsp:sp modelId="{0CB98297-6705-4460-B9C7-6BFEF6A875E8}">
      <dsp:nvSpPr>
        <dsp:cNvPr id="0" name=""/>
        <dsp:cNvSpPr/>
      </dsp:nvSpPr>
      <dsp:spPr>
        <a:xfrm>
          <a:off x="5295260" y="3362154"/>
          <a:ext cx="1924666" cy="1154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Развитие </a:t>
          </a:r>
          <a:r>
            <a:rPr lang="ru-RU" sz="1800" kern="1200" dirty="0" err="1" smtClean="0"/>
            <a:t>моторно</a:t>
          </a:r>
          <a:r>
            <a:rPr lang="ru-RU" sz="1800" kern="1200" dirty="0" smtClean="0"/>
            <a:t> – зрительной координации</a:t>
          </a:r>
          <a:endParaRPr lang="ru-RU" sz="1800" kern="1200" dirty="0"/>
        </a:p>
      </dsp:txBody>
      <dsp:txXfrm>
        <a:off x="5295260" y="3362154"/>
        <a:ext cx="1924666" cy="11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60FD7-8807-4E94-A309-358B0880212A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7818A-AD16-40F6-AE76-621373449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7818A-AD16-40F6-AE76-62137344995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7818A-AD16-40F6-AE76-62137344995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F88-2037-4E76-8529-2C8E02D94F90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3641-287C-4AFB-BF03-F53C783CA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85FF7-B745-43E9-A253-DF96947D8C00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72051-9496-4103-B32E-EA55D7B9E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6E9AF-038D-420F-9B1D-6C610F0BE912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8F7C5-931F-415E-987B-C3C95F290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8AA5A-41F0-4B66-9470-72262B985F39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2E120-8ACC-45CB-9DC2-E83E0EBBB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D8CE-99BC-4976-BC74-54ABCCCD423D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FECB7-A2A4-4AF7-87D0-253049B9B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9EFF-740F-44D4-8C3A-34A003D065B9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E8BC8-521B-49BB-967C-464CA6EE1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97BDB-533F-4850-A457-EC7F6BD66D74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3E414-F69D-4722-B11C-361395F8E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A1BE8-A675-4351-8AB6-420D7D1A57DA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1133D-47E4-4E92-B71D-2BC8DFFDE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E48A2-5524-4057-97D3-9959CE252277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46B21-EED3-4D06-80A6-5E68A98F9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497B3-1B83-45EE-A2F3-D6AF200BE176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7E1AA-32BA-4880-A24E-DD64111FC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28C20-F3BD-4FFC-8BFD-C23533149F2C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F7C15-57B6-48A2-974B-7054DB670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6E6CF2-FD15-412D-928D-93D02ED93B0C}" type="datetimeFigureOut">
              <a:rPr lang="ru-RU"/>
              <a:pPr>
                <a:defRPr/>
              </a:pPr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8CDF73-72C6-4068-8426-EFD2E2674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87;&#1088;&#1077;&#1079;&#1077;&#1085;&#1090;&#1072;&#1094;&#1080;&#1080;\&#1057;&#1087;&#1077;&#1094;&#1090;&#1077;&#1093;&#1085;&#1080;&#1082;&#1072;%20-%20&#1087;&#1088;&#1077;&#1079;&#1077;&#1085;&#1090;&#1072;&#1094;&#1080;&#1103;%20&#1076;&#1083;&#1103;%20&#1076;&#1077;&#1090;&#1077;&#1081;%20&#1087;&#1086;%20&#1044;&#1086;&#1084;&#1072;&#1085;&#1091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87;&#1088;&#1077;&#1079;&#1077;&#1085;&#1090;&#1072;&#1094;&#1080;&#1080;\&#1074;&#1077;&#1089;&#1085;&#1072;%202.wmv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84;&#1091;&#1083;&#1100;&#1090;&#1080;&#1082;&#1080;\&#1052;&#1099;%20&#1076;&#1077;&#1083;&#1080;&#1083;&#1080;%20&#1072;&#1087;&#1077;&#1083;&#1100;&#1089;&#1080;&#1085;.%20&#1042;&#1077;&#1089;&#1077;&#1083;&#1072;&#1103;%20&#1082;&#1072;&#1088;&#1091;&#1089;&#1077;&#1083;&#1100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714500" y="2276475"/>
            <a:ext cx="7200900" cy="136842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260350"/>
            <a:ext cx="6400800" cy="6048375"/>
          </a:xfrm>
        </p:spPr>
        <p:txBody>
          <a:bodyPr/>
          <a:lstStyle/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ИКТ </a:t>
            </a: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развитии ребенка,</a:t>
            </a: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творческой личности</a:t>
            </a:r>
          </a:p>
          <a:p>
            <a:pPr eaLnBrk="1" hangingPunct="1">
              <a:defRPr/>
            </a:pP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defRPr/>
            </a:pPr>
            <a:r>
              <a:rPr lang="ru-RU" sz="1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воспитатель </a:t>
            </a:r>
          </a:p>
          <a:p>
            <a:pPr algn="r" eaLnBrk="1" hangingPunct="1">
              <a:defRPr/>
            </a:pPr>
            <a:r>
              <a:rPr lang="ru-RU" sz="1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Петрова Наталья Владимировна</a:t>
            </a:r>
          </a:p>
          <a:p>
            <a:pPr algn="r" eaLnBrk="1" hangingPunct="1">
              <a:defRPr/>
            </a:pPr>
            <a:r>
              <a:rPr lang="ru-RU" sz="1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 «Центр развития ребенка – </a:t>
            </a:r>
          </a:p>
          <a:p>
            <a:pPr algn="r" eaLnBrk="1" hangingPunct="1">
              <a:defRPr/>
            </a:pPr>
            <a:r>
              <a:rPr lang="ru-RU" sz="1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№ 29 «Улыбка»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611560" y="188640"/>
            <a:ext cx="799288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C0000"/>
                </a:solidFill>
              </a:rPr>
              <a:t>Эффективность </a:t>
            </a:r>
          </a:p>
          <a:p>
            <a:pPr algn="ctr"/>
            <a:r>
              <a:rPr lang="ru-RU" sz="2800" b="1" i="1" dirty="0" smtClean="0">
                <a:solidFill>
                  <a:srgbClr val="CC0000"/>
                </a:solidFill>
              </a:rPr>
              <a:t>образовательного процесса.</a:t>
            </a:r>
          </a:p>
          <a:p>
            <a:pPr algn="ctr"/>
            <a:endParaRPr lang="ru-RU" sz="2800" b="1" i="1" dirty="0" smtClean="0">
              <a:solidFill>
                <a:srgbClr val="CC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привлекательность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интерес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к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деятельности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образный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тип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информации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- движения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, звук,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мультипликация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стимулом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  познавательной активности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  детей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реализация индивидуального подхода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«ситуация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успеха»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6864" cy="6309320"/>
          </a:xfrm>
        </p:spPr>
        <p:txBody>
          <a:bodyPr/>
          <a:lstStyle/>
          <a:p>
            <a:pPr algn="l"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Р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екомендации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оформлению слайдов: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фон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яркий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2.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изображения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высокого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качества, крупные,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хорошо и четко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видными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любого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слайде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7-9 объектов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4.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изображение  не перегружено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малосущественными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деталями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5.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объекты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изображены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естественных положениях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6.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должны соблюдаться масштабные соотношения частей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иллюстрации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учитывать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соразмерность объектов относительно друг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8.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надписи на слайдах должны давать понятие о том, что изображено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кадре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анимации должно быть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оправданным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музыкальное сопровождение  должно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соответствовать теме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заключительной части презентации в качестве стимулирующего момента может содержаться небольшой видеофрагмент по теме (например, мультфильм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смена слайдов должна осуществляться по щелчку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мыши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общее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слайдов не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должно превышать 8-10.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6237288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демонстрации презентации очень важно                выполнять следующие правила: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следить, чтобы презентация была хорошо видна всем воспитанникам;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2. сопровождать иллюстративный материал пояснениями   воспитателя, поскольку синхронность устного изложения и демонстрации содействуют прочному закреплению материала в памяти детей;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3. стремиться вовлечь в процесс восприятия возможно все органы чувств: зрение, слух, осязание;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выделить время для проведения физкультминутки.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827088" y="2349500"/>
            <a:ext cx="6913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250825" y="1772814"/>
            <a:ext cx="87137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присутствие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педагога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специальный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кабинет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четкое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контрастное изображение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легкие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шторы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жалюзи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должен иметь антистатическое покрытие, не допускается использование ковровых покрытий.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проветривание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влажная уборка 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продолжительность 25-30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минут.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раза в неделю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251520" y="188641"/>
            <a:ext cx="871309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 Санитарно-эпидемиологические требования к устройству, содержанию и организации режима 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 дошкольных организациях».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775" cy="500066"/>
          </a:xfrm>
          <a:noFill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Проблемы и ошибки.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148471"/>
            <a:ext cx="8461375" cy="5262979"/>
          </a:xfrm>
        </p:spPr>
        <p:txBody>
          <a:bodyPr wrap="square" anchor="ctr">
            <a:spAutoFit/>
          </a:bodyPr>
          <a:lstStyle/>
          <a:p>
            <a:pPr algn="just"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каждый педагог обладает квалификацией для работы с компьютером.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Недостаточная оснащенность дошкольных учреждений.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Недостаток помещений.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Высокая цена на </a:t>
            </a:r>
            <a:r>
              <a:rPr lang="ru-RU" sz="2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мультимедийное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оборудование.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Несоблюдение санитарно-эпидемиологических правил. 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Кроме того, занимаясь подготовкой </a:t>
            </a:r>
            <a:r>
              <a:rPr lang="ru-RU" sz="2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мультимедийных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презентаций, нужно  использовать рекомендации психологов о влиянии цвета на познавательную активность детей, о сочетании цветов и их количестве.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конце занятия  проводить  гимнастику для глаз.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Неправильное определение дидактической роли и места ИКТ в </a:t>
            </a:r>
          </a:p>
          <a:p>
            <a:pPr algn="just">
              <a:spcBef>
                <a:spcPct val="0"/>
              </a:spcBef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образовательной деятельности.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Бесплановость, случайность применения ИКТ.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Нередко происходит перенасыщение анимацией, </a:t>
            </a:r>
          </a:p>
          <a:p>
            <a:pPr algn="just">
              <a:spcBef>
                <a:spcPct val="0"/>
              </a:spcBef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слайдами, рисунками, несоответствие возрасту детей.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endParaRPr lang="ru-RU" sz="21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Влияние ИКТ на развитие творческой личности ребенка.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95536" y="1412776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00063" y="3039238"/>
            <a:ext cx="8072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 i="1" dirty="0" smtClean="0">
                <a:latin typeface="Calibri" pitchFamily="34" charset="0"/>
                <a:cs typeface="Times New Roman" pitchFamily="18" charset="0"/>
              </a:rPr>
              <a:t> 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243068"/>
            <a:ext cx="828092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мультимедийному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способу подачи информации достигаются следующие результаты: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дети легче усваивают понятия формы, цвета и величины;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глубже постигаются понятия числа и множества;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быстрее возникает умение ориентироваться на плоскости и в пространстве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тренируется внимание и память;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раньше овладевают чтением и письмом;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активно пополняется словарный запас;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развивается мелкая моторика, формируется тончайшая координация движений глаз.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уменьшается время, как простой реакции, так и реакции выбора;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воспитывается целеустремлённость и сосредоточенность;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развивается воображение и творческие способности; 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развиваются элементы наглядно-образного и теоретического мышления.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00063" y="1142991"/>
            <a:ext cx="8072437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eaLnBrk="0" hangingPunct="0"/>
            <a:r>
              <a:rPr lang="ru-RU" sz="2000" b="1" dirty="0" smtClean="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B050"/>
              </a:solidFill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Если хочешь воспитать в детях смелость ума,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интерес к серьёзной интеллектуальной работе,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      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самостоятельность как личностную черту,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   вселить  в  них  радость  сотворчества,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то создавай  им такие условия, чтобы искорки 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    их мыслей образовывали царство мыслей, 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дай возможность им почувствовать себя в нём властелинами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algn="r" eaLnBrk="0" hangingPunct="0"/>
            <a:endParaRPr lang="ru-RU" sz="2400" b="1" i="1" dirty="0" smtClean="0">
              <a:latin typeface="Calibri" pitchFamily="34" charset="0"/>
              <a:cs typeface="Times New Roman" pitchFamily="18" charset="0"/>
            </a:endParaRPr>
          </a:p>
          <a:p>
            <a:pPr algn="r" eaLnBrk="0" hangingPunct="0"/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Calibri" pitchFamily="34" charset="0"/>
                <a:cs typeface="Times New Roman" pitchFamily="18" charset="0"/>
              </a:rPr>
              <a:t>Ш.А.Амонашвили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.    </a:t>
            </a:r>
            <a:endParaRPr lang="ru-RU" sz="2400" b="1" dirty="0" smtClean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endParaRPr lang="ru-RU" sz="2400" b="1" dirty="0">
              <a:latin typeface="Calibri" pitchFamily="34" charset="0"/>
            </a:endParaRPr>
          </a:p>
        </p:txBody>
      </p:sp>
      <p:pic>
        <p:nvPicPr>
          <p:cNvPr id="13315" name="Picture 2" descr="C:\Users\Виктория\Desktop\multik-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24400"/>
            <a:ext cx="2733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987824" y="1052736"/>
            <a:ext cx="583232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/>
              <a:t>    </a:t>
            </a:r>
            <a:r>
              <a:rPr lang="ru-RU" sz="2000" b="1" i="1" dirty="0" smtClean="0">
                <a:solidFill>
                  <a:srgbClr val="CC0000"/>
                </a:solidFill>
              </a:rPr>
              <a:t>«</a:t>
            </a:r>
            <a:r>
              <a:rPr lang="ru-RU" sz="2000" b="1" i="1" dirty="0">
                <a:solidFill>
                  <a:srgbClr val="CC0000"/>
                </a:solidFill>
              </a:rPr>
              <a:t>Если сегодня мы будем учить так, как учили вчера, мы украдем у наших детей завтра</a:t>
            </a:r>
            <a:r>
              <a:rPr lang="ru-RU" sz="2000" b="1" i="1" dirty="0" smtClean="0">
                <a:solidFill>
                  <a:srgbClr val="CC0000"/>
                </a:solidFill>
              </a:rPr>
              <a:t>»</a:t>
            </a:r>
            <a:endParaRPr lang="ru-RU" sz="2000" b="1" i="1" dirty="0">
              <a:solidFill>
                <a:srgbClr val="CC0000"/>
              </a:solidFill>
            </a:endParaRPr>
          </a:p>
          <a:p>
            <a:r>
              <a:rPr lang="ru-RU" b="1" i="1" dirty="0"/>
              <a:t> </a:t>
            </a:r>
            <a:r>
              <a:rPr lang="ru-RU" b="1" i="1" dirty="0" smtClean="0"/>
              <a:t>                                  говорил </a:t>
            </a:r>
            <a:r>
              <a:rPr lang="ru-RU" b="1" i="1" dirty="0"/>
              <a:t>Джон </a:t>
            </a:r>
            <a:r>
              <a:rPr lang="ru-RU" b="1" i="1" dirty="0" err="1"/>
              <a:t>Дьюи</a:t>
            </a:r>
            <a:r>
              <a:rPr lang="ru-RU" b="1" i="1" dirty="0"/>
              <a:t>, </a:t>
            </a:r>
            <a:endParaRPr lang="ru-RU" b="1" i="1" dirty="0" smtClean="0"/>
          </a:p>
          <a:p>
            <a:r>
              <a:rPr lang="ru-RU" b="1" i="1" dirty="0" smtClean="0"/>
              <a:t>                         американский </a:t>
            </a:r>
            <a:r>
              <a:rPr lang="ru-RU" b="1" i="1" dirty="0"/>
              <a:t>педагог и философ.</a:t>
            </a:r>
          </a:p>
        </p:txBody>
      </p:sp>
      <p:pic>
        <p:nvPicPr>
          <p:cNvPr id="4" name="Picture 4" descr="C:\Users\User\Desktop\WP_20140325_003.jpg"/>
          <p:cNvPicPr>
            <a:picLocks noChangeAspect="1" noChangeArrowheads="1"/>
          </p:cNvPicPr>
          <p:nvPr/>
        </p:nvPicPr>
        <p:blipFill>
          <a:blip r:embed="rId2" cstate="print"/>
          <a:srcRect l="19971" t="23645" r="19009"/>
          <a:stretch>
            <a:fillRect/>
          </a:stretch>
        </p:blipFill>
        <p:spPr bwMode="auto">
          <a:xfrm>
            <a:off x="395536" y="2636911"/>
            <a:ext cx="5616624" cy="395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87624" y="1052736"/>
            <a:ext cx="54737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/>
              <a:t>Информационно-коммуникационные технологии</a:t>
            </a:r>
            <a:r>
              <a:rPr lang="ru-RU" i="1" dirty="0"/>
              <a:t> (ИКТ). ИКТ – это обобщающее понятие, описывающее различные устройства, механизмы, способы, алгоритмы обработки информации. 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500563" y="3167981"/>
            <a:ext cx="446405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i="1" dirty="0"/>
              <a:t>Средства ИКТ в детском саду:</a:t>
            </a:r>
            <a:endParaRPr lang="ru-RU" sz="2000" dirty="0"/>
          </a:p>
          <a:p>
            <a:pPr algn="ctr"/>
            <a:r>
              <a:rPr lang="ru-RU" i="1" dirty="0"/>
              <a:t>Компьютер</a:t>
            </a:r>
            <a:endParaRPr lang="ru-RU" dirty="0"/>
          </a:p>
          <a:p>
            <a:pPr algn="ctr"/>
            <a:r>
              <a:rPr lang="ru-RU" i="1" dirty="0" err="1"/>
              <a:t>Мультимедийный</a:t>
            </a:r>
            <a:r>
              <a:rPr lang="ru-RU" i="1" dirty="0"/>
              <a:t> проектор</a:t>
            </a:r>
            <a:endParaRPr lang="ru-RU" dirty="0"/>
          </a:p>
          <a:p>
            <a:pPr algn="ctr"/>
            <a:r>
              <a:rPr lang="ru-RU" i="1" dirty="0"/>
              <a:t>Принтер</a:t>
            </a:r>
            <a:endParaRPr lang="ru-RU" dirty="0"/>
          </a:p>
          <a:p>
            <a:pPr algn="ctr"/>
            <a:r>
              <a:rPr lang="ru-RU" i="1" dirty="0"/>
              <a:t>Видеомагнитофон</a:t>
            </a:r>
            <a:endParaRPr lang="ru-RU" dirty="0"/>
          </a:p>
          <a:p>
            <a:pPr algn="ctr"/>
            <a:r>
              <a:rPr lang="ru-RU" i="1" dirty="0"/>
              <a:t>Телевизор</a:t>
            </a:r>
            <a:endParaRPr lang="ru-RU" dirty="0"/>
          </a:p>
          <a:p>
            <a:pPr algn="ctr"/>
            <a:r>
              <a:rPr lang="ru-RU" i="1" dirty="0"/>
              <a:t>Магнитофон</a:t>
            </a:r>
            <a:endParaRPr lang="ru-RU" dirty="0"/>
          </a:p>
          <a:p>
            <a:pPr algn="ctr"/>
            <a:r>
              <a:rPr lang="ru-RU" i="1" dirty="0"/>
              <a:t>Фотоаппарат</a:t>
            </a:r>
            <a:endParaRPr lang="ru-RU" dirty="0"/>
          </a:p>
          <a:p>
            <a:pPr algn="ctr"/>
            <a:r>
              <a:rPr lang="ru-RU" i="1" dirty="0"/>
              <a:t>Видеокамера</a:t>
            </a:r>
          </a:p>
        </p:txBody>
      </p:sp>
      <p:pic>
        <p:nvPicPr>
          <p:cNvPr id="30726" name="Picture 6" descr="MC9004348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1300"/>
            <a:ext cx="133191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8" descr="MC900192497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373688"/>
            <a:ext cx="15843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MC90035686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5805488"/>
            <a:ext cx="1833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10" descr="MC90035686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2852738"/>
            <a:ext cx="15113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12" descr="MC900441336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5661025"/>
            <a:ext cx="86518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13" descr="MC900433904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025" y="260350"/>
            <a:ext cx="23399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14" descr="MC900432637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4293096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Picture 16" descr="MC900432661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913" y="3789363"/>
            <a:ext cx="144145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4"/>
          <p:cNvSpPr>
            <a:spLocks noChangeArrowheads="1"/>
          </p:cNvSpPr>
          <p:nvPr/>
        </p:nvSpPr>
        <p:spPr bwMode="auto">
          <a:xfrm>
            <a:off x="2771775" y="2565400"/>
            <a:ext cx="2376488" cy="187166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FF0066"/>
                </a:solidFill>
              </a:rPr>
              <a:t>Направления</a:t>
            </a:r>
          </a:p>
          <a:p>
            <a:pPr algn="ctr"/>
            <a:r>
              <a:rPr lang="ru-RU" dirty="0">
                <a:solidFill>
                  <a:srgbClr val="FF0066"/>
                </a:solidFill>
              </a:rPr>
              <a:t> </a:t>
            </a:r>
            <a:r>
              <a:rPr lang="ru-RU" dirty="0" smtClean="0">
                <a:solidFill>
                  <a:srgbClr val="FF0066"/>
                </a:solidFill>
              </a:rPr>
              <a:t>в информационных </a:t>
            </a:r>
          </a:p>
          <a:p>
            <a:pPr algn="ctr"/>
            <a:r>
              <a:rPr lang="ru-RU" dirty="0" smtClean="0">
                <a:solidFill>
                  <a:srgbClr val="FF0066"/>
                </a:solidFill>
              </a:rPr>
              <a:t>компьютерных</a:t>
            </a:r>
            <a:endParaRPr lang="ru-RU" dirty="0">
              <a:solidFill>
                <a:srgbClr val="FF0066"/>
              </a:solidFill>
            </a:endParaRPr>
          </a:p>
          <a:p>
            <a:pPr algn="ctr"/>
            <a:r>
              <a:rPr lang="ru-RU" dirty="0">
                <a:solidFill>
                  <a:srgbClr val="FF0066"/>
                </a:solidFill>
              </a:rPr>
              <a:t>технологиях</a:t>
            </a:r>
          </a:p>
        </p:txBody>
      </p:sp>
      <p:sp>
        <p:nvSpPr>
          <p:cNvPr id="6147" name="AutoShape 25"/>
          <p:cNvSpPr>
            <a:spLocks noChangeArrowheads="1"/>
          </p:cNvSpPr>
          <p:nvPr/>
        </p:nvSpPr>
        <p:spPr bwMode="auto">
          <a:xfrm>
            <a:off x="179388" y="620713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слайд-шоу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или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презентация</a:t>
            </a:r>
          </a:p>
        </p:txBody>
      </p:sp>
      <p:sp>
        <p:nvSpPr>
          <p:cNvPr id="6148" name="AutoShape 26"/>
          <p:cNvSpPr>
            <a:spLocks noChangeArrowheads="1"/>
          </p:cNvSpPr>
          <p:nvPr/>
        </p:nvSpPr>
        <p:spPr bwMode="auto">
          <a:xfrm>
            <a:off x="2916238" y="188913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цветные рисунки</a:t>
            </a:r>
          </a:p>
        </p:txBody>
      </p:sp>
      <p:sp>
        <p:nvSpPr>
          <p:cNvPr id="6149" name="AutoShape 27"/>
          <p:cNvSpPr>
            <a:spLocks noChangeArrowheads="1"/>
          </p:cNvSpPr>
          <p:nvPr/>
        </p:nvSpPr>
        <p:spPr bwMode="auto">
          <a:xfrm>
            <a:off x="5651500" y="765175"/>
            <a:ext cx="2376488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видеофрагменты</a:t>
            </a:r>
          </a:p>
        </p:txBody>
      </p:sp>
      <p:sp>
        <p:nvSpPr>
          <p:cNvPr id="6150" name="AutoShape 28"/>
          <p:cNvSpPr>
            <a:spLocks noChangeArrowheads="1"/>
          </p:cNvSpPr>
          <p:nvPr/>
        </p:nvSpPr>
        <p:spPr bwMode="auto">
          <a:xfrm>
            <a:off x="179388" y="2133600"/>
            <a:ext cx="2339975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3</a:t>
            </a:r>
            <a:r>
              <a:rPr lang="en-US">
                <a:solidFill>
                  <a:srgbClr val="0000FF"/>
                </a:solidFill>
              </a:rPr>
              <a:t>D</a:t>
            </a:r>
            <a:r>
              <a:rPr lang="ru-RU">
                <a:solidFill>
                  <a:srgbClr val="0000FF"/>
                </a:solidFill>
              </a:rPr>
              <a:t> рисунки и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 модели</a:t>
            </a:r>
          </a:p>
        </p:txBody>
      </p:sp>
      <p:sp>
        <p:nvSpPr>
          <p:cNvPr id="6151" name="AutoShape 29"/>
          <p:cNvSpPr>
            <a:spLocks noChangeArrowheads="1"/>
          </p:cNvSpPr>
          <p:nvPr/>
        </p:nvSpPr>
        <p:spPr bwMode="auto">
          <a:xfrm>
            <a:off x="5651500" y="2133600"/>
            <a:ext cx="2376488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анимации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короткие</a:t>
            </a:r>
          </a:p>
        </p:txBody>
      </p:sp>
      <p:sp>
        <p:nvSpPr>
          <p:cNvPr id="6152" name="AutoShape 30"/>
          <p:cNvSpPr>
            <a:spLocks noChangeArrowheads="1"/>
          </p:cNvSpPr>
          <p:nvPr/>
        </p:nvSpPr>
        <p:spPr bwMode="auto">
          <a:xfrm>
            <a:off x="179388" y="3573463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интерактивные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рисунки</a:t>
            </a:r>
          </a:p>
        </p:txBody>
      </p:sp>
      <p:sp>
        <p:nvSpPr>
          <p:cNvPr id="6153" name="AutoShape 31"/>
          <p:cNvSpPr>
            <a:spLocks noChangeArrowheads="1"/>
          </p:cNvSpPr>
          <p:nvPr/>
        </p:nvSpPr>
        <p:spPr bwMode="auto">
          <a:xfrm>
            <a:off x="179388" y="5229225"/>
            <a:ext cx="2376487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обучающие игры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и развивающие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программы</a:t>
            </a:r>
          </a:p>
        </p:txBody>
      </p:sp>
      <p:sp>
        <p:nvSpPr>
          <p:cNvPr id="6154" name="AutoShape 32"/>
          <p:cNvSpPr>
            <a:spLocks noChangeArrowheads="1"/>
          </p:cNvSpPr>
          <p:nvPr/>
        </p:nvSpPr>
        <p:spPr bwMode="auto">
          <a:xfrm>
            <a:off x="5580063" y="3500438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анимации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сюжетные</a:t>
            </a:r>
          </a:p>
        </p:txBody>
      </p:sp>
      <p:sp>
        <p:nvSpPr>
          <p:cNvPr id="6155" name="Line 34"/>
          <p:cNvSpPr>
            <a:spLocks noChangeShapeType="1"/>
          </p:cNvSpPr>
          <p:nvPr/>
        </p:nvSpPr>
        <p:spPr bwMode="auto">
          <a:xfrm flipV="1">
            <a:off x="3995738" y="13414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35"/>
          <p:cNvSpPr>
            <a:spLocks noChangeShapeType="1"/>
          </p:cNvSpPr>
          <p:nvPr/>
        </p:nvSpPr>
        <p:spPr bwMode="auto">
          <a:xfrm flipV="1">
            <a:off x="5003800" y="1773238"/>
            <a:ext cx="6477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36"/>
          <p:cNvSpPr>
            <a:spLocks noChangeShapeType="1"/>
          </p:cNvSpPr>
          <p:nvPr/>
        </p:nvSpPr>
        <p:spPr bwMode="auto">
          <a:xfrm flipH="1" flipV="1">
            <a:off x="2555875" y="1628775"/>
            <a:ext cx="5762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37"/>
          <p:cNvSpPr>
            <a:spLocks noChangeShapeType="1"/>
          </p:cNvSpPr>
          <p:nvPr/>
        </p:nvSpPr>
        <p:spPr bwMode="auto">
          <a:xfrm>
            <a:off x="3995738" y="4508500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38"/>
          <p:cNvSpPr>
            <a:spLocks noChangeShapeType="1"/>
          </p:cNvSpPr>
          <p:nvPr/>
        </p:nvSpPr>
        <p:spPr bwMode="auto">
          <a:xfrm flipH="1">
            <a:off x="2124075" y="4437063"/>
            <a:ext cx="93503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39"/>
          <p:cNvSpPr>
            <a:spLocks noChangeShapeType="1"/>
          </p:cNvSpPr>
          <p:nvPr/>
        </p:nvSpPr>
        <p:spPr bwMode="auto">
          <a:xfrm>
            <a:off x="4787900" y="4437063"/>
            <a:ext cx="9366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40"/>
          <p:cNvSpPr>
            <a:spLocks noChangeShapeType="1"/>
          </p:cNvSpPr>
          <p:nvPr/>
        </p:nvSpPr>
        <p:spPr bwMode="auto">
          <a:xfrm flipH="1" flipV="1">
            <a:off x="2484438" y="2852738"/>
            <a:ext cx="28733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2" name="Line 41"/>
          <p:cNvSpPr>
            <a:spLocks noChangeShapeType="1"/>
          </p:cNvSpPr>
          <p:nvPr/>
        </p:nvSpPr>
        <p:spPr bwMode="auto">
          <a:xfrm flipV="1">
            <a:off x="5148263" y="2852738"/>
            <a:ext cx="5032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3" name="AutoShape 50"/>
          <p:cNvSpPr>
            <a:spLocks noChangeArrowheads="1"/>
          </p:cNvSpPr>
          <p:nvPr/>
        </p:nvSpPr>
        <p:spPr bwMode="auto">
          <a:xfrm>
            <a:off x="5508625" y="5229225"/>
            <a:ext cx="2376488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программы-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тренажеры,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тестовые программы</a:t>
            </a:r>
          </a:p>
        </p:txBody>
      </p:sp>
      <p:sp>
        <p:nvSpPr>
          <p:cNvPr id="6164" name="AutoShape 51"/>
          <p:cNvSpPr>
            <a:spLocks noChangeArrowheads="1"/>
          </p:cNvSpPr>
          <p:nvPr/>
        </p:nvSpPr>
        <p:spPr bwMode="auto">
          <a:xfrm>
            <a:off x="2843213" y="5445125"/>
            <a:ext cx="2376487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интерактивные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модели</a:t>
            </a:r>
          </a:p>
        </p:txBody>
      </p:sp>
      <p:sp>
        <p:nvSpPr>
          <p:cNvPr id="6165" name="Line 52"/>
          <p:cNvSpPr>
            <a:spLocks noChangeShapeType="1"/>
          </p:cNvSpPr>
          <p:nvPr/>
        </p:nvSpPr>
        <p:spPr bwMode="auto">
          <a:xfrm flipH="1">
            <a:off x="2555875" y="400526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6" name="Line 53"/>
          <p:cNvSpPr>
            <a:spLocks noChangeShapeType="1"/>
          </p:cNvSpPr>
          <p:nvPr/>
        </p:nvSpPr>
        <p:spPr bwMode="auto">
          <a:xfrm>
            <a:off x="5148263" y="4005263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Цветные рисунки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Яндекс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Краски 1.1 +65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для создания красивых композиций и коллажей.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Раскраска для детей 3.1 +17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Раскраска для детей – это детская электронная раскраска, в базе данных которой находится более 250 различных интересных картинок, разукрашивая которые дети весело и интересно проведут время.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стандартная программа для рисования на компьютере. Она настолько проста, что освоить ее может даже ребенок. 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3" descr="pain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75856" y="4574159"/>
            <a:ext cx="1944216" cy="18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видеофрагменты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пецтехника - презентация для детей по Доману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8460771" cy="4975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Слайд - шоу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весна 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124744"/>
            <a:ext cx="8352928" cy="5568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3528" y="4149080"/>
            <a:ext cx="4009768" cy="24482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1484784"/>
            <a:ext cx="3816424" cy="25351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6" name="Рисунок 5" descr="3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9426" y="1484784"/>
            <a:ext cx="4063857" cy="25202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7" name="Рисунок 6" descr="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4221088"/>
            <a:ext cx="3960440" cy="2361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Рисунок 8" descr="06b4bd30b031_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47864" y="3789040"/>
            <a:ext cx="2265986" cy="2160240"/>
          </a:xfrm>
          <a:prstGeom prst="rect">
            <a:avLst/>
          </a:prstGeom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9" cstate="print"/>
          <a:stretch>
            <a:fillRect/>
          </a:stretch>
        </p:blipFill>
        <p:spPr>
          <a:xfrm>
            <a:off x="251520" y="692696"/>
            <a:ext cx="304800" cy="304800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9" cstate="print"/>
          <a:stretch>
            <a:fillRect/>
          </a:stretch>
        </p:blipFill>
        <p:spPr>
          <a:xfrm>
            <a:off x="323528" y="1124744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32856"/>
            <a:ext cx="7776864" cy="11521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  «В гостях у </a:t>
            </a:r>
            <a:r>
              <a:rPr lang="ru-RU" dirty="0" err="1" smtClean="0"/>
              <a:t>Л</a:t>
            </a:r>
            <a:r>
              <a:rPr lang="ru-RU" dirty="0" err="1" smtClean="0"/>
              <a:t>есовичка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32657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игры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Анимации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Мы делили апельсин. Веселая карусель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124744"/>
            <a:ext cx="7992888" cy="5579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4-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4-10</Template>
  <TotalTime>870</TotalTime>
  <Words>607</Words>
  <Application>Microsoft Office PowerPoint</Application>
  <PresentationFormat>Экран (4:3)</PresentationFormat>
  <Paragraphs>139</Paragraphs>
  <Slides>17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4-10</vt:lpstr>
      <vt:lpstr>           </vt:lpstr>
      <vt:lpstr>Слайд 2</vt:lpstr>
      <vt:lpstr>Слайд 3</vt:lpstr>
      <vt:lpstr>Слайд 4</vt:lpstr>
      <vt:lpstr>Цветные рисунки</vt:lpstr>
      <vt:lpstr>видеофрагменты</vt:lpstr>
      <vt:lpstr>Слайд - шоу</vt:lpstr>
      <vt:lpstr>Дидактическая игра   «В гостях у Лесовичка»</vt:lpstr>
      <vt:lpstr>Анимации</vt:lpstr>
      <vt:lpstr>Слайд 10</vt:lpstr>
      <vt:lpstr>    Рекомендации по оформлению слайдов:  1. фон не яркий  2. изображения  высокого качества, крупные, хорошо и четко   видными с любого места  3. на слайде  7-9 объектов   4. изображение  не перегружено малосущественными деталями  5. объекты изображены в естественных положениях  6. должны соблюдаться масштабные соотношения частей иллюстрации  7. учитывать соразмерность объектов относительно друг друга  8. надписи на слайдах должны давать понятие о том, что изображено в кадре  9. использование анимации должно быть оправданным 10. музыкальное сопровождение  должно соответствовать теме презентации 11. в заключительной части презентации в качестве стимулирующего момента может содержаться небольшой видеофрагмент по теме (например, мультфильм) 12. смена слайдов должна осуществляться по щелчку мыши 13. общее количество слайдов не должно превышать 8-10.   </vt:lpstr>
      <vt:lpstr>    При демонстрации презентации очень важно                выполнять следующие правила:   1. следить, чтобы презентация была хорошо видна всем воспитанникам;       2. сопровождать иллюстративный материал пояснениями   воспитателя, поскольку синхронность устного изложения и демонстрации содействуют прочному закреплению материала в памяти детей;        3. стремиться вовлечь в процесс восприятия возможно все органы чувств: зрение, слух, осязание;   4. выделить время для проведения физкультминутки. </vt:lpstr>
      <vt:lpstr>Слайд 13</vt:lpstr>
      <vt:lpstr>Проблемы и ошибки.</vt:lpstr>
      <vt:lpstr>Влияние ИКТ на развитие творческой личности ребенка.</vt:lpstr>
      <vt:lpstr>Слайд 16</vt:lpstr>
      <vt:lpstr>Слайд 17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 школы с одаренными и талантливыми детьми</dc:title>
  <dc:creator>.</dc:creator>
  <cp:lastModifiedBy>RePack by SPecialiST</cp:lastModifiedBy>
  <cp:revision>100</cp:revision>
  <dcterms:created xsi:type="dcterms:W3CDTF">2011-10-18T09:23:46Z</dcterms:created>
  <dcterms:modified xsi:type="dcterms:W3CDTF">2014-04-22T15:02:20Z</dcterms:modified>
</cp:coreProperties>
</file>