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DD3F5-2835-4F79-B8B2-BA7C973C3AEB}" type="doc">
      <dgm:prSet loTypeId="urn:microsoft.com/office/officeart/2005/8/layout/radial4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80B0B7C-3960-4CAB-9E34-129187AD1FD9}">
      <dgm:prSet phldrT="[Текст]"/>
      <dgm:spPr/>
      <dgm:t>
        <a:bodyPr/>
        <a:lstStyle/>
        <a:p>
          <a:r>
            <a:rPr lang="ru-RU"/>
            <a:t>я умею</a:t>
          </a:r>
        </a:p>
      </dgm:t>
    </dgm:pt>
    <dgm:pt modelId="{9C738E6D-DA19-4055-B374-3CDF7F7BC254}" type="parTrans" cxnId="{D065E944-8232-4CA3-94DC-39855C36A616}">
      <dgm:prSet/>
      <dgm:spPr/>
      <dgm:t>
        <a:bodyPr/>
        <a:lstStyle/>
        <a:p>
          <a:endParaRPr lang="ru-RU"/>
        </a:p>
      </dgm:t>
    </dgm:pt>
    <dgm:pt modelId="{9ACA26CF-BCAF-416E-991F-8902F904077C}" type="sibTrans" cxnId="{D065E944-8232-4CA3-94DC-39855C36A616}">
      <dgm:prSet/>
      <dgm:spPr/>
      <dgm:t>
        <a:bodyPr/>
        <a:lstStyle/>
        <a:p>
          <a:endParaRPr lang="ru-RU"/>
        </a:p>
      </dgm:t>
    </dgm:pt>
    <dgm:pt modelId="{B38C1421-6E57-4171-92DF-BFDC58B06EB6}">
      <dgm:prSet phldrT="[Текст]"/>
      <dgm:spPr/>
      <dgm:t>
        <a:bodyPr/>
        <a:lstStyle/>
        <a:p>
          <a:r>
            <a:rPr lang="ru-RU" dirty="0"/>
            <a:t>отличать </a:t>
          </a:r>
          <a:r>
            <a:rPr lang="ru-RU" dirty="0" smtClean="0"/>
            <a:t>звук</a:t>
          </a:r>
          <a:r>
            <a:rPr lang="en-US" dirty="0" smtClean="0">
              <a:latin typeface="Times New Roman"/>
              <a:cs typeface="Times New Roman"/>
            </a:rPr>
            <a:t>[ ]</a:t>
          </a:r>
          <a:r>
            <a:rPr lang="ru-RU" dirty="0" smtClean="0"/>
            <a:t> </a:t>
          </a:r>
          <a:r>
            <a:rPr lang="ru-RU" dirty="0"/>
            <a:t>от других</a:t>
          </a:r>
        </a:p>
      </dgm:t>
    </dgm:pt>
    <dgm:pt modelId="{C687B3FB-2648-4D0C-8149-C5E26249E41F}" type="parTrans" cxnId="{3C5BDAAE-9B84-4B36-8689-0193542279EC}">
      <dgm:prSet/>
      <dgm:spPr/>
      <dgm:t>
        <a:bodyPr/>
        <a:lstStyle/>
        <a:p>
          <a:endParaRPr lang="ru-RU"/>
        </a:p>
      </dgm:t>
    </dgm:pt>
    <dgm:pt modelId="{E358061E-33B8-45D9-ACAA-93168FE41701}" type="sibTrans" cxnId="{3C5BDAAE-9B84-4B36-8689-0193542279EC}">
      <dgm:prSet/>
      <dgm:spPr/>
      <dgm:t>
        <a:bodyPr/>
        <a:lstStyle/>
        <a:p>
          <a:endParaRPr lang="ru-RU"/>
        </a:p>
      </dgm:t>
    </dgm:pt>
    <dgm:pt modelId="{C8DC0BC0-D122-4518-882D-E9BE65EA9AC0}">
      <dgm:prSet phldrT="[Текст]" custT="1"/>
      <dgm:spPr/>
      <dgm:t>
        <a:bodyPr/>
        <a:lstStyle/>
        <a:p>
          <a:r>
            <a:rPr lang="ru-RU" sz="2800" dirty="0" smtClean="0"/>
            <a:t>Обозначать</a:t>
          </a:r>
          <a:r>
            <a:rPr lang="en-US" sz="2800" dirty="0" smtClean="0"/>
            <a:t> </a:t>
          </a:r>
          <a:r>
            <a:rPr lang="ru-RU" sz="2800" dirty="0" smtClean="0"/>
            <a:t>звук </a:t>
          </a:r>
          <a:r>
            <a:rPr lang="en-US" sz="2800" dirty="0" smtClean="0">
              <a:latin typeface="Times New Roman"/>
              <a:cs typeface="Times New Roman"/>
            </a:rPr>
            <a:t>[ ]</a:t>
          </a:r>
          <a:r>
            <a:rPr lang="ru-RU" sz="2800" dirty="0" smtClean="0"/>
            <a:t>буквой</a:t>
          </a:r>
          <a:endParaRPr lang="ru-RU" sz="2800" dirty="0"/>
        </a:p>
      </dgm:t>
    </dgm:pt>
    <dgm:pt modelId="{F76A079B-6390-4CCD-AE83-FBBE73F3F54E}" type="parTrans" cxnId="{C9637C1F-AF56-4F2E-956F-7F354D9A510C}">
      <dgm:prSet/>
      <dgm:spPr/>
      <dgm:t>
        <a:bodyPr/>
        <a:lstStyle/>
        <a:p>
          <a:endParaRPr lang="ru-RU"/>
        </a:p>
      </dgm:t>
    </dgm:pt>
    <dgm:pt modelId="{72FD3A80-30B0-4F20-8E54-4DEDB3A5F3EB}" type="sibTrans" cxnId="{C9637C1F-AF56-4F2E-956F-7F354D9A510C}">
      <dgm:prSet/>
      <dgm:spPr/>
      <dgm:t>
        <a:bodyPr/>
        <a:lstStyle/>
        <a:p>
          <a:endParaRPr lang="ru-RU"/>
        </a:p>
      </dgm:t>
    </dgm:pt>
    <dgm:pt modelId="{BB933187-5F71-496C-B92F-B4C551D06638}">
      <dgm:prSet phldrT="[Текст]"/>
      <dgm:spPr/>
      <dgm:t>
        <a:bodyPr/>
        <a:lstStyle/>
        <a:p>
          <a:r>
            <a:rPr lang="ru-RU" dirty="0"/>
            <a:t>читать слова </a:t>
          </a:r>
          <a:r>
            <a:rPr lang="ru-RU"/>
            <a:t>с </a:t>
          </a:r>
          <a:r>
            <a:rPr lang="ru-RU" smtClean="0"/>
            <a:t>буквой...</a:t>
          </a:r>
          <a:endParaRPr lang="ru-RU" dirty="0"/>
        </a:p>
      </dgm:t>
    </dgm:pt>
    <dgm:pt modelId="{20132B44-77E3-4023-8E0F-602B40388162}" type="parTrans" cxnId="{B51C68A5-A921-44C7-8945-7FAFB8A0B2D9}">
      <dgm:prSet/>
      <dgm:spPr/>
      <dgm:t>
        <a:bodyPr/>
        <a:lstStyle/>
        <a:p>
          <a:endParaRPr lang="ru-RU"/>
        </a:p>
      </dgm:t>
    </dgm:pt>
    <dgm:pt modelId="{F6E72EED-7F9C-4D38-A435-3B57AE738917}" type="sibTrans" cxnId="{B51C68A5-A921-44C7-8945-7FAFB8A0B2D9}">
      <dgm:prSet/>
      <dgm:spPr/>
      <dgm:t>
        <a:bodyPr/>
        <a:lstStyle/>
        <a:p>
          <a:endParaRPr lang="ru-RU"/>
        </a:p>
      </dgm:t>
    </dgm:pt>
    <dgm:pt modelId="{19ABBEC0-6D1F-40A8-A28F-8F70533051AB}" type="pres">
      <dgm:prSet presAssocID="{291DD3F5-2835-4F79-B8B2-BA7C973C3AE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4C9DA1-E05E-4002-AC05-AACD27205EC1}" type="pres">
      <dgm:prSet presAssocID="{880B0B7C-3960-4CAB-9E34-129187AD1FD9}" presName="centerShape" presStyleLbl="node0" presStyleIdx="0" presStyleCnt="1"/>
      <dgm:spPr/>
      <dgm:t>
        <a:bodyPr/>
        <a:lstStyle/>
        <a:p>
          <a:endParaRPr lang="ru-RU"/>
        </a:p>
      </dgm:t>
    </dgm:pt>
    <dgm:pt modelId="{63D3C210-EC0A-4213-8B2C-DB2A84B9664D}" type="pres">
      <dgm:prSet presAssocID="{C687B3FB-2648-4D0C-8149-C5E26249E41F}" presName="parTrans" presStyleLbl="bgSibTrans2D1" presStyleIdx="0" presStyleCnt="3" custAng="10742828" custScaleX="31745" custLinFactNeighborX="33055" custLinFactNeighborY="61489"/>
      <dgm:spPr/>
      <dgm:t>
        <a:bodyPr/>
        <a:lstStyle/>
        <a:p>
          <a:endParaRPr lang="ru-RU"/>
        </a:p>
      </dgm:t>
    </dgm:pt>
    <dgm:pt modelId="{341F695D-E819-41BA-8A69-DB5A617A0AFA}" type="pres">
      <dgm:prSet presAssocID="{B38C1421-6E57-4171-92DF-BFDC58B06EB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04AA4-92B6-472C-A04A-85CC5E511519}" type="pres">
      <dgm:prSet presAssocID="{F76A079B-6390-4CCD-AE83-FBBE73F3F54E}" presName="parTrans" presStyleLbl="bgSibTrans2D1" presStyleIdx="1" presStyleCnt="3" custAng="10800000" custFlipHor="1" custScaleX="28909" custLinFactNeighborX="2543" custLinFactNeighborY="78569"/>
      <dgm:spPr/>
      <dgm:t>
        <a:bodyPr/>
        <a:lstStyle/>
        <a:p>
          <a:endParaRPr lang="ru-RU"/>
        </a:p>
      </dgm:t>
    </dgm:pt>
    <dgm:pt modelId="{305B291A-BE23-4F68-B8D5-DCD3C71F087C}" type="pres">
      <dgm:prSet presAssocID="{C8DC0BC0-D122-4518-882D-E9BE65EA9AC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52C3C8-27B0-4BC2-B13B-476B6F51C247}" type="pres">
      <dgm:prSet presAssocID="{20132B44-77E3-4023-8E0F-602B40388162}" presName="parTrans" presStyleLbl="bgSibTrans2D1" presStyleIdx="2" presStyleCnt="3" custAng="9879892" custScaleX="34253" custLinFactNeighborX="-31783" custLinFactNeighborY="68321"/>
      <dgm:spPr/>
      <dgm:t>
        <a:bodyPr/>
        <a:lstStyle/>
        <a:p>
          <a:endParaRPr lang="ru-RU"/>
        </a:p>
      </dgm:t>
    </dgm:pt>
    <dgm:pt modelId="{B9DE5629-0CCC-409F-B8B7-6A60DF33FCBC}" type="pres">
      <dgm:prSet presAssocID="{BB933187-5F71-496C-B92F-B4C551D06638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CBB6EE7-EA28-4C78-8745-606018D5514A}" type="presOf" srcId="{880B0B7C-3960-4CAB-9E34-129187AD1FD9}" destId="{D64C9DA1-E05E-4002-AC05-AACD27205EC1}" srcOrd="0" destOrd="0" presId="urn:microsoft.com/office/officeart/2005/8/layout/radial4"/>
    <dgm:cxn modelId="{3C5BDAAE-9B84-4B36-8689-0193542279EC}" srcId="{880B0B7C-3960-4CAB-9E34-129187AD1FD9}" destId="{B38C1421-6E57-4171-92DF-BFDC58B06EB6}" srcOrd="0" destOrd="0" parTransId="{C687B3FB-2648-4D0C-8149-C5E26249E41F}" sibTransId="{E358061E-33B8-45D9-ACAA-93168FE41701}"/>
    <dgm:cxn modelId="{D065E944-8232-4CA3-94DC-39855C36A616}" srcId="{291DD3F5-2835-4F79-B8B2-BA7C973C3AEB}" destId="{880B0B7C-3960-4CAB-9E34-129187AD1FD9}" srcOrd="0" destOrd="0" parTransId="{9C738E6D-DA19-4055-B374-3CDF7F7BC254}" sibTransId="{9ACA26CF-BCAF-416E-991F-8902F904077C}"/>
    <dgm:cxn modelId="{B51C68A5-A921-44C7-8945-7FAFB8A0B2D9}" srcId="{880B0B7C-3960-4CAB-9E34-129187AD1FD9}" destId="{BB933187-5F71-496C-B92F-B4C551D06638}" srcOrd="2" destOrd="0" parTransId="{20132B44-77E3-4023-8E0F-602B40388162}" sibTransId="{F6E72EED-7F9C-4D38-A435-3B57AE738917}"/>
    <dgm:cxn modelId="{C9637C1F-AF56-4F2E-956F-7F354D9A510C}" srcId="{880B0B7C-3960-4CAB-9E34-129187AD1FD9}" destId="{C8DC0BC0-D122-4518-882D-E9BE65EA9AC0}" srcOrd="1" destOrd="0" parTransId="{F76A079B-6390-4CCD-AE83-FBBE73F3F54E}" sibTransId="{72FD3A80-30B0-4F20-8E54-4DEDB3A5F3EB}"/>
    <dgm:cxn modelId="{02EDD5AA-0B77-427C-8196-5A021CEEF1C4}" type="presOf" srcId="{C687B3FB-2648-4D0C-8149-C5E26249E41F}" destId="{63D3C210-EC0A-4213-8B2C-DB2A84B9664D}" srcOrd="0" destOrd="0" presId="urn:microsoft.com/office/officeart/2005/8/layout/radial4"/>
    <dgm:cxn modelId="{F49B84FC-1A60-4A04-9773-9E9E9675B13A}" type="presOf" srcId="{F76A079B-6390-4CCD-AE83-FBBE73F3F54E}" destId="{1E204AA4-92B6-472C-A04A-85CC5E511519}" srcOrd="0" destOrd="0" presId="urn:microsoft.com/office/officeart/2005/8/layout/radial4"/>
    <dgm:cxn modelId="{330B6152-C24A-47B6-A486-31B0A70A2C55}" type="presOf" srcId="{291DD3F5-2835-4F79-B8B2-BA7C973C3AEB}" destId="{19ABBEC0-6D1F-40A8-A28F-8F70533051AB}" srcOrd="0" destOrd="0" presId="urn:microsoft.com/office/officeart/2005/8/layout/radial4"/>
    <dgm:cxn modelId="{1486D3BC-C234-4AFF-9842-66A21D2AAD47}" type="presOf" srcId="{BB933187-5F71-496C-B92F-B4C551D06638}" destId="{B9DE5629-0CCC-409F-B8B7-6A60DF33FCBC}" srcOrd="0" destOrd="0" presId="urn:microsoft.com/office/officeart/2005/8/layout/radial4"/>
    <dgm:cxn modelId="{26862F24-2EDF-475C-94AA-ED70167C3103}" type="presOf" srcId="{B38C1421-6E57-4171-92DF-BFDC58B06EB6}" destId="{341F695D-E819-41BA-8A69-DB5A617A0AFA}" srcOrd="0" destOrd="0" presId="urn:microsoft.com/office/officeart/2005/8/layout/radial4"/>
    <dgm:cxn modelId="{505D2764-F09E-4198-B4DC-AD0DAE1E01AD}" type="presOf" srcId="{20132B44-77E3-4023-8E0F-602B40388162}" destId="{A452C3C8-27B0-4BC2-B13B-476B6F51C247}" srcOrd="0" destOrd="0" presId="urn:microsoft.com/office/officeart/2005/8/layout/radial4"/>
    <dgm:cxn modelId="{F4F7421D-1DC5-4828-B2A2-2E026C8BEF5B}" type="presOf" srcId="{C8DC0BC0-D122-4518-882D-E9BE65EA9AC0}" destId="{305B291A-BE23-4F68-B8D5-DCD3C71F087C}" srcOrd="0" destOrd="0" presId="urn:microsoft.com/office/officeart/2005/8/layout/radial4"/>
    <dgm:cxn modelId="{7927F1FA-A218-492F-8FAD-36CC605D9BBA}" type="presParOf" srcId="{19ABBEC0-6D1F-40A8-A28F-8F70533051AB}" destId="{D64C9DA1-E05E-4002-AC05-AACD27205EC1}" srcOrd="0" destOrd="0" presId="urn:microsoft.com/office/officeart/2005/8/layout/radial4"/>
    <dgm:cxn modelId="{872A62A8-3694-425F-BF89-89ED907A7E3F}" type="presParOf" srcId="{19ABBEC0-6D1F-40A8-A28F-8F70533051AB}" destId="{63D3C210-EC0A-4213-8B2C-DB2A84B9664D}" srcOrd="1" destOrd="0" presId="urn:microsoft.com/office/officeart/2005/8/layout/radial4"/>
    <dgm:cxn modelId="{22172006-6CB0-43AD-AA23-D5E63CD121EE}" type="presParOf" srcId="{19ABBEC0-6D1F-40A8-A28F-8F70533051AB}" destId="{341F695D-E819-41BA-8A69-DB5A617A0AFA}" srcOrd="2" destOrd="0" presId="urn:microsoft.com/office/officeart/2005/8/layout/radial4"/>
    <dgm:cxn modelId="{A2039764-C61A-448F-88D6-32FDA4375EB3}" type="presParOf" srcId="{19ABBEC0-6D1F-40A8-A28F-8F70533051AB}" destId="{1E204AA4-92B6-472C-A04A-85CC5E511519}" srcOrd="3" destOrd="0" presId="urn:microsoft.com/office/officeart/2005/8/layout/radial4"/>
    <dgm:cxn modelId="{3571B06F-69A3-4E86-BC13-9E8EDEEC4331}" type="presParOf" srcId="{19ABBEC0-6D1F-40A8-A28F-8F70533051AB}" destId="{305B291A-BE23-4F68-B8D5-DCD3C71F087C}" srcOrd="4" destOrd="0" presId="urn:microsoft.com/office/officeart/2005/8/layout/radial4"/>
    <dgm:cxn modelId="{953D66FB-DBD6-4AAE-A565-847FD5865207}" type="presParOf" srcId="{19ABBEC0-6D1F-40A8-A28F-8F70533051AB}" destId="{A452C3C8-27B0-4BC2-B13B-476B6F51C247}" srcOrd="5" destOrd="0" presId="urn:microsoft.com/office/officeart/2005/8/layout/radial4"/>
    <dgm:cxn modelId="{605D5060-E0F7-494B-9EB7-5084B541460F}" type="presParOf" srcId="{19ABBEC0-6D1F-40A8-A28F-8F70533051AB}" destId="{B9DE5629-0CCC-409F-B8B7-6A60DF33FCBC}" srcOrd="6" destOrd="0" presId="urn:microsoft.com/office/officeart/2005/8/layout/radial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152E4-138A-47B4-BDC6-77ACC5E63ABF}" type="datetimeFigureOut">
              <a:rPr lang="ru-RU" smtClean="0"/>
              <a:t>15.03.2013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73A06-A2AB-4A63-8C0F-60D91CB3948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281AF-3536-474B-AB0A-46E1B8A91A5E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98C17-4EB8-41DF-8AA0-D0952EF225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4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7"/>
            <a:ext cx="8315356" cy="135732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МКОУ «</a:t>
            </a:r>
            <a:r>
              <a:rPr lang="ru-RU" sz="2400" dirty="0" err="1" smtClean="0"/>
              <a:t>Карцовская</a:t>
            </a:r>
            <a:r>
              <a:rPr lang="ru-RU" sz="2400" dirty="0" smtClean="0"/>
              <a:t> основная общеобразовательная школа» </a:t>
            </a:r>
            <a:br>
              <a:rPr lang="ru-RU" sz="2400" dirty="0" smtClean="0"/>
            </a:br>
            <a:r>
              <a:rPr lang="ru-RU" sz="2400" dirty="0" smtClean="0"/>
              <a:t>Калужская область,  Дзержинский район.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357430"/>
            <a:ext cx="8429684" cy="2214578"/>
          </a:xfrm>
        </p:spPr>
        <p:txBody>
          <a:bodyPr>
            <a:normAutofit fontScale="77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«От планирования деятельности на уроке к формированию регулятивных УУД».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r"/>
            <a:endParaRPr lang="ru-RU" sz="2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r"/>
            <a:endParaRPr lang="ru-RU" sz="2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857892"/>
            <a:ext cx="8429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Учитель  начальных  классов   </a:t>
            </a:r>
            <a:r>
              <a:rPr lang="ru-RU" dirty="0" err="1" smtClean="0"/>
              <a:t>Мариничева</a:t>
            </a:r>
            <a:r>
              <a:rPr lang="ru-RU" dirty="0" smtClean="0"/>
              <a:t> И.Ю.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вал 9"/>
          <p:cNvSpPr/>
          <p:nvPr/>
        </p:nvSpPr>
        <p:spPr>
          <a:xfrm>
            <a:off x="2000232" y="3214686"/>
            <a:ext cx="1928826" cy="2286016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357554" y="3857628"/>
            <a:ext cx="1928826" cy="2286016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43438" y="3357562"/>
            <a:ext cx="1928826" cy="2286016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929190" y="1571612"/>
            <a:ext cx="1928826" cy="2286016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00430" y="785794"/>
            <a:ext cx="1928826" cy="2286016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43108" y="1500174"/>
            <a:ext cx="1928826" cy="2286016"/>
          </a:xfrm>
          <a:prstGeom prst="ellipse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286116" y="2000240"/>
            <a:ext cx="2214578" cy="2357454"/>
          </a:xfrm>
          <a:prstGeom prst="ellipse">
            <a:avLst/>
          </a:prstGeom>
          <a:blipFill>
            <a:blip r:embed="rId2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3857620" y="128586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action="ppaction://hlinksldjump"/>
              </a:rPr>
              <a:t>«Лесенка»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6" y="2214554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4" action="ppaction://hlinksldjump"/>
              </a:rPr>
              <a:t>«Письмо Незнайки»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29190" y="4286256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5" action="ppaction://hlinksldjump"/>
              </a:rPr>
              <a:t>«Сравнение»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71670" y="4000504"/>
            <a:ext cx="1428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6" action="ppaction://hlinksldjump"/>
              </a:rPr>
              <a:t>«Пропущенное слово 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43306" y="492919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7" action="ppaction://hlinksldjump"/>
              </a:rPr>
              <a:t>«Найди общее»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1" name="TextBox 20">
            <a:hlinkClick r:id="rId8" action="ppaction://hlinksldjump"/>
          </p:cNvPr>
          <p:cNvSpPr txBox="1"/>
          <p:nvPr/>
        </p:nvSpPr>
        <p:spPr>
          <a:xfrm>
            <a:off x="2357422" y="2285992"/>
            <a:ext cx="1136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«Схема»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714348" y="214290"/>
          <a:ext cx="7786742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Солнце 2">
            <a:hlinkClick r:id="rId6" action="ppaction://hlinksldjump"/>
          </p:cNvPr>
          <p:cNvSpPr/>
          <p:nvPr/>
        </p:nvSpPr>
        <p:spPr>
          <a:xfrm>
            <a:off x="8286776" y="5929330"/>
            <a:ext cx="571504" cy="642942"/>
          </a:xfrm>
          <a:prstGeom prst="sun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97" name="Rectangle 49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48" name="Соединительная линия уступом 47"/>
          <p:cNvCxnSpPr/>
          <p:nvPr/>
        </p:nvCxnSpPr>
        <p:spPr>
          <a:xfrm rot="5400000">
            <a:off x="2393141" y="1321579"/>
            <a:ext cx="2214578" cy="1143008"/>
          </a:xfrm>
          <a:prstGeom prst="bentConnector3">
            <a:avLst>
              <a:gd name="adj1" fmla="val 50000"/>
            </a:avLst>
          </a:prstGeom>
          <a:ln w="165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4214810" y="92867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+3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071802" y="207167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3 -3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28794" y="3071810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5 + 3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14348" y="4214818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6 - 3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500826" y="3071810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4 - 3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643834" y="4214818"/>
            <a:ext cx="9442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 +3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357818" y="2000240"/>
            <a:ext cx="1181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8 - 3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cxnSp>
        <p:nvCxnSpPr>
          <p:cNvPr id="72" name="Соединительная линия уступом 71"/>
          <p:cNvCxnSpPr/>
          <p:nvPr/>
        </p:nvCxnSpPr>
        <p:spPr>
          <a:xfrm rot="5400000">
            <a:off x="1250133" y="2393149"/>
            <a:ext cx="2214578" cy="1143008"/>
          </a:xfrm>
          <a:prstGeom prst="bentConnector3">
            <a:avLst>
              <a:gd name="adj1" fmla="val 50000"/>
            </a:avLst>
          </a:prstGeom>
          <a:ln w="165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3" name="Соединительная линия уступом 72"/>
          <p:cNvCxnSpPr/>
          <p:nvPr/>
        </p:nvCxnSpPr>
        <p:spPr>
          <a:xfrm rot="5400000">
            <a:off x="107125" y="3536157"/>
            <a:ext cx="2214578" cy="1143008"/>
          </a:xfrm>
          <a:prstGeom prst="bentConnector3">
            <a:avLst>
              <a:gd name="adj1" fmla="val 50000"/>
            </a:avLst>
          </a:prstGeom>
          <a:ln w="165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4" name="Соединительная линия уступом 73"/>
          <p:cNvCxnSpPr/>
          <p:nvPr/>
        </p:nvCxnSpPr>
        <p:spPr>
          <a:xfrm rot="16200000" flipH="1">
            <a:off x="4679157" y="1321579"/>
            <a:ext cx="2214578" cy="1143008"/>
          </a:xfrm>
          <a:prstGeom prst="bentConnector3">
            <a:avLst>
              <a:gd name="adj1" fmla="val 50000"/>
            </a:avLst>
          </a:prstGeom>
          <a:ln w="165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5" name="Соединительная линия уступом 74"/>
          <p:cNvCxnSpPr/>
          <p:nvPr/>
        </p:nvCxnSpPr>
        <p:spPr>
          <a:xfrm rot="16200000" flipH="1">
            <a:off x="5822165" y="2393149"/>
            <a:ext cx="2214578" cy="1143008"/>
          </a:xfrm>
          <a:prstGeom prst="bentConnector3">
            <a:avLst>
              <a:gd name="adj1" fmla="val 50000"/>
            </a:avLst>
          </a:prstGeom>
          <a:ln w="165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6" name="Соединительная линия уступом 75"/>
          <p:cNvCxnSpPr/>
          <p:nvPr/>
        </p:nvCxnSpPr>
        <p:spPr>
          <a:xfrm rot="16200000" flipH="1">
            <a:off x="6965173" y="3536157"/>
            <a:ext cx="2214578" cy="1143008"/>
          </a:xfrm>
          <a:prstGeom prst="bentConnector3">
            <a:avLst>
              <a:gd name="adj1" fmla="val 50000"/>
            </a:avLst>
          </a:prstGeom>
          <a:ln w="165100"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4071934" y="857232"/>
            <a:ext cx="1071570" cy="1588"/>
          </a:xfrm>
          <a:prstGeom prst="line">
            <a:avLst/>
          </a:prstGeom>
          <a:ln w="177800"/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7358082" y="357166"/>
            <a:ext cx="1500198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85720" y="357166"/>
            <a:ext cx="1500198" cy="64294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лыбающееся лицо 21"/>
          <p:cNvSpPr/>
          <p:nvPr/>
        </p:nvSpPr>
        <p:spPr>
          <a:xfrm>
            <a:off x="4000496" y="4857760"/>
            <a:ext cx="1214446" cy="1357322"/>
          </a:xfrm>
          <a:prstGeom prst="smileyFac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7786710" y="335756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86116" y="128586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57686" y="21429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00694" y="121442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72264" y="228599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8662" y="3429000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143108" y="2285992"/>
            <a:ext cx="64294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1" name="Солнце 30">
            <a:hlinkClick r:id="rId2" action="ppaction://hlinksldjump"/>
          </p:cNvPr>
          <p:cNvSpPr/>
          <p:nvPr/>
        </p:nvSpPr>
        <p:spPr>
          <a:xfrm>
            <a:off x="8286776" y="5929330"/>
            <a:ext cx="571504" cy="642942"/>
          </a:xfrm>
          <a:prstGeom prst="sun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  <p:bldP spid="24" grpId="0"/>
      <p:bldP spid="25" grpId="0"/>
      <p:bldP spid="26" grpId="0"/>
      <p:bldP spid="27" grpId="0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43306" y="564357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14876" y="407194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ю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421481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428625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00958" y="550070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86050" y="5357826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7818" y="5286388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rgbClr val="FF0000"/>
                </a:solidFill>
              </a:rPr>
              <a:t>ь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86578" y="4214818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500174"/>
            <a:ext cx="44291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Дружная сем   я.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9124" y="357166"/>
            <a:ext cx="37862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</a:t>
            </a:r>
            <a:r>
              <a:rPr lang="en-US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в о </a:t>
            </a:r>
            <a:r>
              <a:rPr lang="ru-RU" sz="4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у.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4778" y="2571744"/>
            <a:ext cx="492922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 а б и л   к о л    я.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357554" y="1428736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86314" y="285728"/>
            <a:ext cx="571504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15272" y="2428868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ь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" name="Солнце 19">
            <a:hlinkClick r:id="rId2" action="ppaction://hlinksldjump"/>
          </p:cNvPr>
          <p:cNvSpPr/>
          <p:nvPr/>
        </p:nvSpPr>
        <p:spPr>
          <a:xfrm>
            <a:off x="8286776" y="5929330"/>
            <a:ext cx="571504" cy="642942"/>
          </a:xfrm>
          <a:prstGeom prst="sun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7.40741E-7 C -0.00069 -0.1632 -3.61111E-6 -0.32662 -0.00208 -0.48958 C -0.00208 -0.49259 -0.0052 -0.49421 -0.00607 -0.49699 C -0.01371 -0.5206 -0.02291 -0.56088 -0.02291 -0.58611 " pathEditMode="relative" rAng="0" ptsTypes="fff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" y="-2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-0.04537 C 0.00573 -0.05347 0.00903 -0.0618 0.01129 -0.07106 C 0.01302 -0.08842 0.01875 -0.10324 0.02101 -0.1206 C 0.02396 -0.14305 0.02709 -0.16504 0.03073 -0.18727 C 0.03455 -0.20995 0.03403 -0.23842 0.04358 -0.25833 C 0.04497 -0.26828 0.04688 -0.27916 0.05 -0.28842 C 0.05087 -0.29074 0.05243 -0.29259 0.0533 -0.2949 C 0.05469 -0.29838 0.05556 -0.30185 0.0566 -0.30555 C 0.05834 -0.3118 0.06077 -0.32615 0.06302 -0.32916 C 0.07205 -0.3412 0.07986 -0.35694 0.08559 -0.37222 C 0.0934 -0.39282 0.10035 -0.41828 0.11302 -0.43449 C 0.11927 -0.45231 0.13177 -0.46389 0.14202 -0.47754 C 0.14618 -0.4831 0.15226 -0.48541 0.1566 -0.49051 C 0.16198 -0.49676 0.16702 -0.5037 0.17257 -0.50995 C 0.18177 -0.52037 0.1941 -0.52708 0.20174 -0.54004 C 0.20886 -0.55208 0.21268 -0.56528 0.21788 -0.5787 C 0.23073 -0.64861 0.22587 -0.57893 0.22587 -0.71852 " pathEditMode="relative" ptsTypes="ffffffffffffffff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C 0.00156 -0.00162 0.00451 -0.00186 0.00486 -0.00463 C 0.00816 -0.02848 0.00677 -0.05324 0.00798 -0.07755 C 0.0085 -0.10811 0.00868 -0.13889 0.00955 -0.16945 C 0.01128 -0.23681 0.0085 -0.26968 0.03055 -0.31968 C 0.03281 -0.33287 0.03993 -0.34561 0.04027 -0.35973 C 0.0408 -0.37917 0.04027 -0.39885 0.04027 -0.41829 " pathEditMode="relative" rAng="0" ptsTypes="ffffffA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2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8" grpId="0"/>
      <p:bldP spid="8" grpId="1"/>
      <p:bldP spid="9" grpId="0"/>
      <p:bldP spid="9" grpId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о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86512" cy="4664186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3571868" y="1928802"/>
            <a:ext cx="5572133" cy="4929198"/>
            <a:chOff x="0" y="214290"/>
            <a:chExt cx="9040119" cy="6215082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/>
            <a:srcRect l="27099" t="19531" r="2588" b="16015"/>
            <a:stretch>
              <a:fillRect/>
            </a:stretch>
          </p:blipFill>
          <p:spPr bwMode="auto">
            <a:xfrm>
              <a:off x="0" y="214290"/>
              <a:ext cx="9040119" cy="62150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TextBox 4"/>
            <p:cNvSpPr txBox="1"/>
            <p:nvPr/>
          </p:nvSpPr>
          <p:spPr>
            <a:xfrm>
              <a:off x="5572132" y="1357298"/>
              <a:ext cx="42862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14</a:t>
              </a:r>
              <a:endParaRPr lang="ru-RU" sz="1200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6" name="Солнце 5">
            <a:hlinkClick r:id="rId4" action="ppaction://hlinksldjump"/>
          </p:cNvPr>
          <p:cNvSpPr/>
          <p:nvPr/>
        </p:nvSpPr>
        <p:spPr>
          <a:xfrm>
            <a:off x="8572496" y="0"/>
            <a:ext cx="571504" cy="642942"/>
          </a:xfrm>
          <a:prstGeom prst="sun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/>
              <a:t>У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</a:t>
            </a:r>
            <a:r>
              <a:rPr lang="ru-RU" sz="4800" dirty="0" smtClean="0"/>
              <a:t>выросли в саду          .</a:t>
            </a:r>
            <a:br>
              <a:rPr lang="ru-RU" sz="4800" dirty="0" smtClean="0"/>
            </a:br>
            <a:r>
              <a:rPr lang="ru-RU" sz="4800" dirty="0" smtClean="0"/>
              <a:t>Петя                   сделал кормушку для                .</a:t>
            </a:r>
            <a:br>
              <a:rPr lang="ru-RU" sz="4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28662" y="1428736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Розы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000100" y="1500174"/>
            <a:ext cx="15716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Розы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6286512" y="1428736"/>
            <a:ext cx="17859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розы</a:t>
            </a:r>
            <a:endParaRPr lang="ru-RU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6286512" y="1428736"/>
            <a:ext cx="164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розы</a:t>
            </a:r>
            <a:endParaRPr lang="ru-RU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1785918" y="2214554"/>
            <a:ext cx="27146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Воробьёв</a:t>
            </a:r>
            <a:endParaRPr lang="ru-RU" sz="4400" dirty="0"/>
          </a:p>
        </p:txBody>
      </p:sp>
      <p:sp>
        <p:nvSpPr>
          <p:cNvPr id="9" name="TextBox 8"/>
          <p:cNvSpPr txBox="1"/>
          <p:nvPr/>
        </p:nvSpPr>
        <p:spPr>
          <a:xfrm>
            <a:off x="1643042" y="2214554"/>
            <a:ext cx="32147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Воробьёв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4143372" y="3000372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воробья</a:t>
            </a:r>
            <a:endParaRPr lang="ru-RU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4810" y="3000372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воробья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5" name="Солнце 14">
            <a:hlinkClick r:id="rId2" action="ppaction://hlinksldjump"/>
          </p:cNvPr>
          <p:cNvSpPr/>
          <p:nvPr/>
        </p:nvSpPr>
        <p:spPr>
          <a:xfrm>
            <a:off x="8286776" y="5929330"/>
            <a:ext cx="571504" cy="642942"/>
          </a:xfrm>
          <a:prstGeom prst="sun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35743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ТЕМНОЙ, ПАДАЕТ, ТУЧИ, СНЕГ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2357430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ТЕМНОЙ ТУЧИ ПАДАЕТ СНЕГ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214554"/>
            <a:ext cx="1285852" cy="11079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2428868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ТЕМНОЙ ТУЧИ ПАДАЕТ СНЕГ.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Солнце 9">
            <a:hlinkClick r:id="rId2" action="ppaction://hlinksldjump"/>
          </p:cNvPr>
          <p:cNvSpPr/>
          <p:nvPr/>
        </p:nvSpPr>
        <p:spPr>
          <a:xfrm>
            <a:off x="8286776" y="5929330"/>
            <a:ext cx="571504" cy="642942"/>
          </a:xfrm>
          <a:prstGeom prst="sun">
            <a:avLst/>
          </a:prstGeom>
          <a:gradFill flip="none" rotWithShape="1"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5" grpId="1"/>
      <p:bldP spid="7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</TotalTime>
  <Words>154</Words>
  <Application>Microsoft Office PowerPoint</Application>
  <PresentationFormat>Экран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МКОУ «Карцовская основная общеобразовательная школа»  Калужская область,  Дзержинский район.</vt:lpstr>
      <vt:lpstr>Слайд 2</vt:lpstr>
      <vt:lpstr>Слайд 3</vt:lpstr>
      <vt:lpstr>Слайд 4</vt:lpstr>
      <vt:lpstr>Слайд 5</vt:lpstr>
      <vt:lpstr>Слайд 6</vt:lpstr>
      <vt:lpstr>У           выросли в саду          . Петя                   сделал кормушку для                .  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37</cp:revision>
  <dcterms:created xsi:type="dcterms:W3CDTF">2013-03-14T11:27:16Z</dcterms:created>
  <dcterms:modified xsi:type="dcterms:W3CDTF">2013-03-15T12:10:24Z</dcterms:modified>
</cp:coreProperties>
</file>