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54EAD-BCB4-4DAB-83B5-27DF67B3845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9DF40-3598-40E3-93EF-4CADA57FF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СЪЕСТЬ ПУД СОЛИ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4536504" cy="3656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04248" y="213285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15г- в день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278092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пуд- 16 кг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3356992"/>
            <a:ext cx="205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5-6 кг  в 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04248" y="3861048"/>
            <a:ext cx="2123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пуд  за 3-4    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836712"/>
          <a:ext cx="7752184" cy="946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6092"/>
                <a:gridCol w="3876092"/>
              </a:tblGrid>
              <a:tr h="946904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УЗНАЛ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ХОЧУ  УЗНАТЬ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06084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Указывает  на предмет, но не называет его.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2088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числам  не изменяется.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80928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Изменяется по падежам в ед. ч.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140968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Бывают  1, 2, 3 лица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61048"/>
            <a:ext cx="493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предложении – подлежащим.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422108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Изменяются ли по падежам во мн.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5085184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Может ли местоимение быть второстепенным членом в предложении?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93096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41376">
            <a:off x="6516216" y="1844824"/>
            <a:ext cx="2061932" cy="215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0" y="3501008"/>
            <a:ext cx="4860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3 л. можно определить род.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Аника- воин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1238250" cy="123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11560" y="1484784"/>
            <a:ext cx="8208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ней рассказывается, что однажды Аника победил в поединке противника.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420888"/>
            <a:ext cx="82809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Услыхала об этом смерть и предстала перед ним.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924944"/>
            <a:ext cx="835292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стал после этого Аника хвастать, что ему всё нипочём, даже сама смерть его боится.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861048"/>
            <a:ext cx="828092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Вы, наверное, знаете, что горе- воина, задиру и хвастуна нередко называют Аника- воин. Появилось это выражение из народной русской сказки.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085184"/>
            <a:ext cx="849694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Испугался Аника и стал просить у неё прощения. А имя Аника в переводе с греческого обозначало «непобедимый».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149080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628800"/>
            <a:ext cx="323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924944"/>
            <a:ext cx="467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276872"/>
            <a:ext cx="323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373216"/>
            <a:ext cx="467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Аника- воин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Вы, наверное, знаете, что горе- воина, задиру и хвастуна нередко называют Аника- воин. Появилось это выражение из народной русской сказки.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92896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ней рассказывается, что однажды Аника победил в поединке противника.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7170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стал после этого Аника хвастать, что ему всё нипочём, даже сама смерть его боится.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84984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Услыхала об этом смерть и предстала перед ним.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58112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Испугался Аника и стал просить у неё прощения. А имя Аника в переводе с греческого обозначало «непобедимый».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56084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УЗНАЛ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988840"/>
            <a:ext cx="655272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Местоимения  во мн. ч. изменяются по падежам.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068960"/>
            <a:ext cx="66967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Местоимения в предложениях могут быть дополнениями.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581128"/>
            <a:ext cx="28083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2305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491880" y="1556792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Испытываю трудности.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645024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63888" y="429309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Знаю хорошо.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287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СЪЕСТЬ ПУД СОЛИ</vt:lpstr>
      <vt:lpstr>Слайд 2</vt:lpstr>
      <vt:lpstr>Аника- воин</vt:lpstr>
      <vt:lpstr>Аника- воин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СЪЕСТЬ ПУД СОЛИ</dc:title>
  <dc:creator>Марина</dc:creator>
  <cp:lastModifiedBy>Марина</cp:lastModifiedBy>
  <cp:revision>16</cp:revision>
  <dcterms:created xsi:type="dcterms:W3CDTF">2015-02-02T15:52:13Z</dcterms:created>
  <dcterms:modified xsi:type="dcterms:W3CDTF">2015-02-03T15:44:54Z</dcterms:modified>
</cp:coreProperties>
</file>