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6"/>
  </p:notesMasterIdLst>
  <p:handoutMasterIdLst>
    <p:handoutMasterId r:id="rId17"/>
  </p:handoutMasterIdLst>
  <p:sldIdLst>
    <p:sldId id="256" r:id="rId2"/>
    <p:sldId id="259" r:id="rId3"/>
    <p:sldId id="260" r:id="rId4"/>
    <p:sldId id="261" r:id="rId5"/>
    <p:sldId id="262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71" r:id="rId14"/>
    <p:sldId id="272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C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39" d="100"/>
          <a:sy n="39" d="100"/>
        </p:scale>
        <p:origin x="-2238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1833399-8602-42D9-A9CB-378F62EEA6FF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8C68CA-62B7-4A93-9C14-EBBF4C3F3E3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343050-5548-490D-8BBA-C8FE805B9865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60C472-ACCF-4BB6-9C1B-6BAD1DD0C53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FA8945-73A7-4F7C-91E0-9BC27BFDDA60}" type="datetimeFigureOut">
              <a:rPr lang="ru-RU" smtClean="0"/>
              <a:pPr/>
              <a:t>27.08.2015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DE2952-E03C-4FE8-B33E-736E00E70A2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642918"/>
            <a:ext cx="7958166" cy="4000527"/>
          </a:xfrm>
          <a:solidFill>
            <a:schemeClr val="accent6">
              <a:lumMod val="20000"/>
              <a:lumOff val="80000"/>
            </a:schemeClr>
          </a:solidFill>
        </p:spPr>
        <p:txBody>
          <a:bodyPr>
            <a:normAutofit fontScale="90000"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«Вечер весёлых</a:t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вопросов»</a:t>
            </a:r>
            <a: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2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54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57290" y="4143380"/>
            <a:ext cx="6400800" cy="2395542"/>
          </a:xfrm>
          <a:solidFill>
            <a:schemeClr val="accent4">
              <a:lumMod val="20000"/>
              <a:lumOff val="80000"/>
            </a:schemeClr>
          </a:solidFill>
        </p:spPr>
        <p:txBody>
          <a:bodyPr/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Якушина Т. М.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МКОУ «СОШ№1»</a:t>
            </a: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Г.Козельск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Козельский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2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р-он</a:t>
            </a:r>
            <a:endParaRPr lang="ru-RU" sz="2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Калужская обл.</a:t>
            </a:r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</a:p>
          <a:p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857225" y="2428869"/>
            <a:ext cx="8044070" cy="132343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(внеклассное занятие</a:t>
            </a:r>
          </a:p>
          <a:p>
            <a:pPr algn="ctr"/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 русскому языку)</a:t>
            </a:r>
            <a:endParaRPr lang="ru-RU" sz="4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Хитрые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Сл…зал сливки – сл…зал с дерева.</a:t>
            </a:r>
          </a:p>
          <a:p>
            <a:pPr>
              <a:buNone/>
            </a:pPr>
            <a:r>
              <a:rPr lang="ru-RU" dirty="0" smtClean="0"/>
              <a:t>Острые м…</a:t>
            </a:r>
            <a:r>
              <a:rPr lang="ru-RU" dirty="0" err="1" smtClean="0"/>
              <a:t>чи</a:t>
            </a:r>
            <a:r>
              <a:rPr lang="ru-RU" dirty="0" smtClean="0"/>
              <a:t> – футбольные м…</a:t>
            </a:r>
            <a:r>
              <a:rPr lang="ru-RU" dirty="0" err="1" smtClean="0"/>
              <a:t>чи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Пол…</a:t>
            </a:r>
            <a:r>
              <a:rPr lang="ru-RU" dirty="0" err="1" smtClean="0"/>
              <a:t>скать</a:t>
            </a:r>
            <a:r>
              <a:rPr lang="ru-RU" dirty="0" smtClean="0"/>
              <a:t> бельё – пол…</a:t>
            </a:r>
            <a:r>
              <a:rPr lang="ru-RU" dirty="0" err="1" smtClean="0"/>
              <a:t>скать</a:t>
            </a:r>
            <a:r>
              <a:rPr lang="ru-RU" dirty="0" smtClean="0"/>
              <a:t> щенка.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5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Хитрые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60000"/>
              <a:lumOff val="40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Слизал сливки – слезал с дерева.</a:t>
            </a:r>
          </a:p>
          <a:p>
            <a:pPr>
              <a:buNone/>
            </a:pPr>
            <a:r>
              <a:rPr lang="ru-RU" dirty="0" smtClean="0"/>
              <a:t>Острые мечи – футбольные мячи.</a:t>
            </a:r>
          </a:p>
          <a:p>
            <a:pPr>
              <a:buNone/>
            </a:pPr>
            <a:r>
              <a:rPr lang="ru-RU" dirty="0" smtClean="0"/>
              <a:t>Полоскать бельё – поласкать щенка.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dirty="0" smtClean="0"/>
              <a:t>Какие это слова?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99CC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Какой день недели        -----</a:t>
            </a:r>
            <a:r>
              <a:rPr lang="ru-RU" dirty="0" err="1" smtClean="0"/>
              <a:t>бб</a:t>
            </a:r>
            <a:r>
              <a:rPr lang="ru-RU" dirty="0" smtClean="0"/>
              <a:t>-----</a:t>
            </a:r>
          </a:p>
          <a:p>
            <a:pPr>
              <a:buNone/>
            </a:pPr>
            <a:r>
              <a:rPr lang="ru-RU" dirty="0" smtClean="0"/>
              <a:t>В какой игре                    -----</a:t>
            </a:r>
            <a:r>
              <a:rPr lang="ru-RU" dirty="0" err="1" smtClean="0"/>
              <a:t>кк</a:t>
            </a:r>
            <a:r>
              <a:rPr lang="ru-RU" dirty="0" smtClean="0"/>
              <a:t>-----</a:t>
            </a:r>
          </a:p>
          <a:p>
            <a:pPr>
              <a:buNone/>
            </a:pPr>
            <a:r>
              <a:rPr lang="ru-RU" dirty="0" smtClean="0"/>
              <a:t>Какая болезнь                 -----</a:t>
            </a:r>
            <a:r>
              <a:rPr lang="ru-RU" dirty="0" err="1" smtClean="0"/>
              <a:t>пп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В каком языке                 -----</a:t>
            </a:r>
            <a:r>
              <a:rPr lang="ru-RU" dirty="0" err="1" smtClean="0"/>
              <a:t>сс</a:t>
            </a:r>
            <a:r>
              <a:rPr lang="ru-RU" dirty="0" smtClean="0"/>
              <a:t>-----</a:t>
            </a:r>
          </a:p>
          <a:p>
            <a:pPr>
              <a:buNone/>
            </a:pPr>
            <a:r>
              <a:rPr lang="ru-RU" dirty="0" smtClean="0"/>
              <a:t>Какой сосуд                     -----</a:t>
            </a:r>
            <a:r>
              <a:rPr lang="ru-RU" dirty="0" err="1" smtClean="0"/>
              <a:t>нн</a:t>
            </a:r>
            <a:r>
              <a:rPr lang="ru-RU" dirty="0" smtClean="0"/>
              <a:t>-----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rgbClr val="0070C0"/>
          </a:solidFill>
        </p:spPr>
        <p:txBody>
          <a:bodyPr/>
          <a:lstStyle/>
          <a:p>
            <a:r>
              <a:rPr lang="ru-RU" dirty="0" smtClean="0"/>
              <a:t>Какие это слова?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FF99CC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Какой день недели        суббота</a:t>
            </a:r>
          </a:p>
          <a:p>
            <a:pPr>
              <a:buNone/>
            </a:pPr>
            <a:r>
              <a:rPr lang="ru-RU" dirty="0" smtClean="0"/>
              <a:t>В какой игре                    хоккей</a:t>
            </a:r>
          </a:p>
          <a:p>
            <a:pPr>
              <a:buNone/>
            </a:pPr>
            <a:r>
              <a:rPr lang="ru-RU" dirty="0" smtClean="0"/>
              <a:t>Какая болезнь                 грипп</a:t>
            </a:r>
          </a:p>
          <a:p>
            <a:pPr>
              <a:buNone/>
            </a:pPr>
            <a:r>
              <a:rPr lang="ru-RU" dirty="0" smtClean="0"/>
              <a:t>В каком языке                 русский</a:t>
            </a:r>
          </a:p>
          <a:p>
            <a:pPr>
              <a:buNone/>
            </a:pPr>
            <a:r>
              <a:rPr lang="ru-RU" dirty="0" smtClean="0"/>
              <a:t>Какой сосуд                     ванна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74638"/>
            <a:ext cx="8329642" cy="6154758"/>
          </a:xfrm>
          <a:solidFill>
            <a:srgbClr val="92D050"/>
          </a:solidFill>
        </p:spPr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МОЛОДЦЫ!</a:t>
            </a:r>
            <a:endParaRPr lang="ru-RU" sz="54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642918"/>
            <a:ext cx="7772400" cy="1470025"/>
          </a:xfrm>
          <a:solidFill>
            <a:schemeClr val="accent6"/>
          </a:solidFill>
        </p:spPr>
        <p:txBody>
          <a:bodyPr>
            <a:normAutofit/>
          </a:bodyPr>
          <a:lstStyle/>
          <a:p>
            <a:r>
              <a:rPr lang="ru-RU" sz="6000" b="1" dirty="0" smtClean="0">
                <a:solidFill>
                  <a:schemeClr val="tx2">
                    <a:lumMod val="75000"/>
                  </a:schemeClr>
                </a:solidFill>
              </a:rPr>
              <a:t>Команды</a:t>
            </a:r>
            <a:endParaRPr lang="ru-RU" sz="60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85786" y="2428868"/>
            <a:ext cx="7715304" cy="3071834"/>
          </a:xfrm>
          <a:solidFill>
            <a:schemeClr val="accent3">
              <a:lumMod val="60000"/>
              <a:lumOff val="40000"/>
            </a:schemeClr>
          </a:solidFill>
        </p:spPr>
        <p:txBody>
          <a:bodyPr/>
          <a:lstStyle/>
          <a:p>
            <a:r>
              <a:rPr lang="ru-RU" b="1" dirty="0" smtClean="0"/>
              <a:t> 1команда. </a:t>
            </a:r>
            <a:r>
              <a:rPr lang="ru-RU" b="1" dirty="0" smtClean="0">
                <a:solidFill>
                  <a:srgbClr val="C00000"/>
                </a:solidFill>
              </a:rPr>
              <a:t>Имя существительное</a:t>
            </a:r>
          </a:p>
          <a:p>
            <a:pPr algn="l"/>
            <a:r>
              <a:rPr lang="ru-RU" b="1" dirty="0" smtClean="0"/>
              <a:t>         2 команда. </a:t>
            </a:r>
            <a:r>
              <a:rPr lang="ru-RU" b="1" dirty="0" smtClean="0">
                <a:solidFill>
                  <a:srgbClr val="C00000"/>
                </a:solidFill>
              </a:rPr>
              <a:t>Глагол</a:t>
            </a:r>
          </a:p>
          <a:p>
            <a:r>
              <a:rPr lang="ru-RU" b="1" dirty="0" smtClean="0"/>
              <a:t>3 команда. </a:t>
            </a:r>
            <a:r>
              <a:rPr lang="ru-RU" b="1" dirty="0" smtClean="0">
                <a:solidFill>
                  <a:srgbClr val="C00000"/>
                </a:solidFill>
              </a:rPr>
              <a:t>Имя прилагательное</a:t>
            </a:r>
          </a:p>
          <a:p>
            <a:pPr algn="l"/>
            <a:r>
              <a:rPr lang="ru-RU" b="1" dirty="0" smtClean="0"/>
              <a:t>         4 команда</a:t>
            </a:r>
            <a:r>
              <a:rPr lang="ru-RU" dirty="0" smtClean="0"/>
              <a:t>. </a:t>
            </a:r>
            <a:r>
              <a:rPr lang="ru-RU" b="1" dirty="0" smtClean="0">
                <a:solidFill>
                  <a:srgbClr val="C00000"/>
                </a:solidFill>
              </a:rPr>
              <a:t>Местоимение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>
                <a:solidFill>
                  <a:schemeClr val="accent6">
                    <a:lumMod val="75000"/>
                  </a:schemeClr>
                </a:solidFill>
              </a:rPr>
              <a:t>1.</a:t>
            </a:r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Назови слова во множественном числе.</a:t>
            </a:r>
            <a:r>
              <a:rPr lang="ru-RU" b="1" dirty="0" smtClean="0"/>
              <a:t/>
            </a:r>
            <a:br>
              <a:rPr lang="ru-RU" b="1" dirty="0" smtClean="0"/>
            </a:b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  1команда.</a:t>
            </a:r>
          </a:p>
          <a:p>
            <a:pPr algn="ctr">
              <a:buNone/>
            </a:pPr>
            <a:r>
              <a:rPr lang="ru-RU" dirty="0" smtClean="0"/>
              <a:t>  Дуга-</a:t>
            </a:r>
          </a:p>
          <a:p>
            <a:pPr algn="ctr">
              <a:buNone/>
            </a:pPr>
            <a:r>
              <a:rPr lang="ru-RU" dirty="0" smtClean="0"/>
              <a:t>     Ведро-</a:t>
            </a:r>
          </a:p>
          <a:p>
            <a:pPr algn="ctr">
              <a:buNone/>
            </a:pPr>
            <a:r>
              <a:rPr lang="ru-RU" dirty="0" smtClean="0"/>
              <a:t>   Мука́-</a:t>
            </a:r>
          </a:p>
          <a:p>
            <a:pPr algn="ctr">
              <a:buNone/>
            </a:pPr>
            <a:r>
              <a:rPr lang="ru-RU" dirty="0"/>
              <a:t> </a:t>
            </a:r>
            <a:r>
              <a:rPr lang="ru-RU" dirty="0" smtClean="0"/>
              <a:t>       Человек-</a:t>
            </a:r>
          </a:p>
          <a:p>
            <a:pPr algn="ctr">
              <a:buNone/>
            </a:pPr>
            <a:r>
              <a:rPr lang="ru-RU" b="1" dirty="0"/>
              <a:t> </a:t>
            </a:r>
            <a:r>
              <a:rPr lang="ru-RU" b="1" dirty="0" smtClean="0"/>
              <a:t>    2 команда.</a:t>
            </a:r>
          </a:p>
          <a:p>
            <a:pPr algn="ctr">
              <a:buNone/>
            </a:pPr>
            <a:r>
              <a:rPr lang="ru-RU" dirty="0" smtClean="0"/>
              <a:t>        Учитель-</a:t>
            </a:r>
          </a:p>
          <a:p>
            <a:pPr algn="ctr">
              <a:buNone/>
            </a:pPr>
            <a:r>
              <a:rPr lang="ru-RU" dirty="0" smtClean="0"/>
              <a:t>   Бедро-</a:t>
            </a:r>
          </a:p>
          <a:p>
            <a:pPr algn="ctr">
              <a:buNone/>
            </a:pPr>
            <a:r>
              <a:rPr lang="ru-RU" dirty="0" smtClean="0"/>
              <a:t>    Пальто-</a:t>
            </a:r>
          </a:p>
          <a:p>
            <a:pPr algn="ctr">
              <a:buNone/>
            </a:pPr>
            <a:r>
              <a:rPr lang="ru-RU" dirty="0" smtClean="0"/>
              <a:t>  Узбек-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solidFill>
            <a:schemeClr val="accent5">
              <a:lumMod val="40000"/>
              <a:lumOff val="60000"/>
            </a:schemeClr>
          </a:solidFill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dirty="0" smtClean="0"/>
              <a:t>3 команда.</a:t>
            </a:r>
            <a:endParaRPr lang="ru-RU" b="1" dirty="0"/>
          </a:p>
          <a:p>
            <a:pPr algn="ctr">
              <a:buNone/>
            </a:pPr>
            <a:r>
              <a:rPr lang="ru-RU" dirty="0" smtClean="0"/>
              <a:t> Житель-</a:t>
            </a:r>
          </a:p>
          <a:p>
            <a:pPr algn="ctr">
              <a:buNone/>
            </a:pPr>
            <a:r>
              <a:rPr lang="ru-RU" dirty="0" smtClean="0"/>
              <a:t>  Цыплёнок</a:t>
            </a:r>
          </a:p>
          <a:p>
            <a:pPr algn="ctr">
              <a:buNone/>
            </a:pPr>
            <a:r>
              <a:rPr lang="ru-RU" dirty="0" smtClean="0"/>
              <a:t>Ребёнок-</a:t>
            </a:r>
          </a:p>
          <a:p>
            <a:pPr>
              <a:buNone/>
            </a:pPr>
            <a:r>
              <a:rPr lang="ru-RU" dirty="0" smtClean="0"/>
              <a:t>                 Рука-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          4 команда.</a:t>
            </a:r>
          </a:p>
          <a:p>
            <a:pPr>
              <a:buNone/>
            </a:pPr>
            <a:r>
              <a:rPr lang="ru-RU" dirty="0" smtClean="0"/>
              <a:t>                 Любитель-</a:t>
            </a:r>
          </a:p>
          <a:p>
            <a:pPr>
              <a:buNone/>
            </a:pPr>
            <a:r>
              <a:rPr lang="ru-RU" dirty="0" smtClean="0"/>
              <a:t>                 Грек-</a:t>
            </a:r>
          </a:p>
          <a:p>
            <a:pPr>
              <a:buNone/>
            </a:pPr>
            <a:r>
              <a:rPr lang="ru-RU" dirty="0" smtClean="0"/>
              <a:t>                 Метро-</a:t>
            </a:r>
          </a:p>
          <a:p>
            <a:pPr>
              <a:buNone/>
            </a:pPr>
            <a:r>
              <a:rPr lang="ru-RU" dirty="0" smtClean="0"/>
              <a:t>                 Козлёнок-</a:t>
            </a:r>
          </a:p>
          <a:p>
            <a:pPr algn="ctr">
              <a:buNone/>
            </a:pP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1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ru-RU" b="1" dirty="0" smtClean="0"/>
              <a:t>2.Подобрать однокоренные слова</a:t>
            </a:r>
            <a:endParaRPr lang="ru-RU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92D050"/>
          </a:solidFill>
        </p:spPr>
        <p:txBody>
          <a:bodyPr>
            <a:normAutofit lnSpcReduction="10000"/>
          </a:bodyPr>
          <a:lstStyle/>
          <a:p>
            <a:pPr algn="ctr">
              <a:buNone/>
            </a:pPr>
            <a:r>
              <a:rPr lang="ru-RU" b="1" dirty="0" smtClean="0"/>
              <a:t>Ж. р.</a:t>
            </a:r>
          </a:p>
          <a:p>
            <a:pPr>
              <a:buNone/>
            </a:pPr>
            <a:r>
              <a:rPr lang="ru-RU" b="1" dirty="0" smtClean="0"/>
              <a:t>    1 команда.</a:t>
            </a:r>
            <a:r>
              <a:rPr lang="ru-RU" dirty="0" smtClean="0"/>
              <a:t>                 </a:t>
            </a:r>
            <a:r>
              <a:rPr lang="ru-RU" b="1" dirty="0" smtClean="0"/>
              <a:t>2 команда.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повар                           кассир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портной                       купец</a:t>
            </a:r>
          </a:p>
          <a:p>
            <a:pPr algn="ctr">
              <a:buNone/>
            </a:pPr>
            <a:r>
              <a:rPr lang="ru-RU" b="1" dirty="0" smtClean="0"/>
              <a:t>М. р.</a:t>
            </a:r>
          </a:p>
          <a:p>
            <a:pPr>
              <a:buNone/>
            </a:pPr>
            <a:r>
              <a:rPr lang="ru-RU" b="1" dirty="0"/>
              <a:t> </a:t>
            </a:r>
            <a:r>
              <a:rPr lang="ru-RU" b="1" dirty="0" smtClean="0"/>
              <a:t>   3 команда.</a:t>
            </a:r>
            <a:r>
              <a:rPr lang="ru-RU" dirty="0" smtClean="0"/>
              <a:t>                 </a:t>
            </a:r>
            <a:r>
              <a:rPr lang="ru-RU" b="1" dirty="0"/>
              <a:t>4</a:t>
            </a:r>
            <a:r>
              <a:rPr lang="ru-RU" b="1" dirty="0" smtClean="0"/>
              <a:t> команда.</a:t>
            </a:r>
            <a:endParaRPr lang="ru-RU" dirty="0" smtClean="0"/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тигрица                        львица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    коза                               волчица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6">
              <a:lumMod val="75000"/>
            </a:schemeClr>
          </a:solidFill>
        </p:spPr>
        <p:txBody>
          <a:bodyPr/>
          <a:lstStyle/>
          <a:p>
            <a:r>
              <a:rPr lang="ru-RU" dirty="0" smtClean="0"/>
              <a:t>«Крылатые выражения»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Во весь дух-</a:t>
            </a:r>
          </a:p>
          <a:p>
            <a:pPr>
              <a:buNone/>
            </a:pPr>
            <a:r>
              <a:rPr lang="ru-RU" dirty="0" smtClean="0"/>
              <a:t>Рукой подать-</a:t>
            </a:r>
          </a:p>
          <a:p>
            <a:pPr>
              <a:buNone/>
            </a:pPr>
            <a:r>
              <a:rPr lang="ru-RU" dirty="0" smtClean="0"/>
              <a:t>Прикусить язык-</a:t>
            </a:r>
          </a:p>
          <a:p>
            <a:pPr>
              <a:buNone/>
            </a:pPr>
            <a:r>
              <a:rPr lang="ru-RU" dirty="0" smtClean="0"/>
              <a:t>Сломя голову-</a:t>
            </a:r>
          </a:p>
          <a:p>
            <a:pPr>
              <a:buNone/>
            </a:pPr>
            <a:r>
              <a:rPr lang="ru-RU" dirty="0" smtClean="0"/>
              <a:t>Знать назубок-</a:t>
            </a:r>
          </a:p>
          <a:p>
            <a:pPr>
              <a:buNone/>
            </a:pPr>
            <a:r>
              <a:rPr lang="ru-RU" dirty="0" smtClean="0"/>
              <a:t>У разбитого корыта-</a:t>
            </a:r>
          </a:p>
          <a:p>
            <a:pPr>
              <a:buNone/>
            </a:pPr>
            <a:r>
              <a:rPr lang="ru-RU" dirty="0" smtClean="0"/>
              <a:t>Спустя рукава-</a:t>
            </a:r>
          </a:p>
          <a:p>
            <a:pPr>
              <a:buNone/>
            </a:pPr>
            <a:r>
              <a:rPr lang="ru-RU" dirty="0" smtClean="0"/>
              <a:t>На скорую руку-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Большая или маленькая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Собирала (</a:t>
            </a:r>
            <a:r>
              <a:rPr lang="ru-RU" dirty="0" err="1" smtClean="0"/>
              <a:t>м,М</a:t>
            </a:r>
            <a:r>
              <a:rPr lang="ru-RU" dirty="0" smtClean="0"/>
              <a:t>)</a:t>
            </a:r>
            <a:r>
              <a:rPr lang="ru-RU" dirty="0" err="1" smtClean="0"/>
              <a:t>аргаритка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м,М</a:t>
            </a:r>
            <a:r>
              <a:rPr lang="ru-RU" dirty="0" smtClean="0"/>
              <a:t>)</a:t>
            </a:r>
            <a:r>
              <a:rPr lang="ru-RU" dirty="0" err="1" smtClean="0"/>
              <a:t>аргаритки</a:t>
            </a:r>
            <a:r>
              <a:rPr lang="ru-RU" dirty="0" smtClean="0"/>
              <a:t> на горе.</a:t>
            </a:r>
          </a:p>
          <a:p>
            <a:pPr>
              <a:buNone/>
            </a:pPr>
            <a:r>
              <a:rPr lang="ru-RU" dirty="0" smtClean="0"/>
              <a:t>Растеряла (</a:t>
            </a:r>
            <a:r>
              <a:rPr lang="ru-RU" dirty="0" err="1" smtClean="0"/>
              <a:t>м,М</a:t>
            </a:r>
            <a:r>
              <a:rPr lang="ru-RU" dirty="0" smtClean="0"/>
              <a:t>)</a:t>
            </a:r>
            <a:r>
              <a:rPr lang="ru-RU" dirty="0" err="1" smtClean="0"/>
              <a:t>аргаритка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(</a:t>
            </a:r>
            <a:r>
              <a:rPr lang="ru-RU" dirty="0" err="1" smtClean="0"/>
              <a:t>м,М</a:t>
            </a:r>
            <a:r>
              <a:rPr lang="ru-RU" dirty="0" smtClean="0"/>
              <a:t>)</a:t>
            </a:r>
            <a:r>
              <a:rPr lang="ru-RU" dirty="0" err="1" smtClean="0"/>
              <a:t>аргаритки</a:t>
            </a:r>
            <a:r>
              <a:rPr lang="ru-RU" dirty="0" smtClean="0"/>
              <a:t> во дворе.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2">
              <a:lumMod val="40000"/>
              <a:lumOff val="60000"/>
            </a:schemeClr>
          </a:solidFill>
        </p:spPr>
        <p:txBody>
          <a:bodyPr/>
          <a:lstStyle/>
          <a:p>
            <a:r>
              <a:rPr lang="ru-RU" dirty="0" smtClean="0"/>
              <a:t>Большая или маленькая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rgbClr val="00B0F0"/>
          </a:solidFill>
        </p:spPr>
        <p:txBody>
          <a:bodyPr/>
          <a:lstStyle/>
          <a:p>
            <a:pPr>
              <a:buNone/>
            </a:pPr>
            <a:r>
              <a:rPr lang="ru-RU" dirty="0" smtClean="0"/>
              <a:t>Собирала Маргаритка</a:t>
            </a:r>
          </a:p>
          <a:p>
            <a:pPr>
              <a:buNone/>
            </a:pPr>
            <a:r>
              <a:rPr lang="ru-RU" dirty="0" smtClean="0"/>
              <a:t>маргаритки на горе.</a:t>
            </a:r>
          </a:p>
          <a:p>
            <a:pPr>
              <a:buNone/>
            </a:pPr>
            <a:r>
              <a:rPr lang="ru-RU" dirty="0" smtClean="0"/>
              <a:t>Растеряла Маргаритка</a:t>
            </a:r>
          </a:p>
          <a:p>
            <a:pPr>
              <a:buNone/>
            </a:pPr>
            <a:r>
              <a:rPr lang="ru-RU" dirty="0" smtClean="0"/>
              <a:t>маргаритки во дворе.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ru-RU" dirty="0" smtClean="0"/>
              <a:t>Разбежались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-Где растёт морковь?</a:t>
            </a:r>
          </a:p>
          <a:p>
            <a:pPr>
              <a:buNone/>
            </a:pPr>
            <a:r>
              <a:rPr lang="ru-RU" dirty="0" smtClean="0"/>
              <a:t>-На  ----------.   </a:t>
            </a:r>
          </a:p>
          <a:p>
            <a:pPr>
              <a:buNone/>
            </a:pPr>
            <a:r>
              <a:rPr lang="ru-RU" dirty="0" smtClean="0"/>
              <a:t>-Буквы пишут где?</a:t>
            </a:r>
          </a:p>
          <a:p>
            <a:pPr>
              <a:buNone/>
            </a:pPr>
            <a:r>
              <a:rPr lang="ru-RU" dirty="0" smtClean="0"/>
              <a:t>-В   ----------.</a:t>
            </a:r>
          </a:p>
          <a:p>
            <a:pPr>
              <a:buNone/>
            </a:pPr>
            <a:r>
              <a:rPr lang="ru-RU" dirty="0" smtClean="0"/>
              <a:t>-Чистим что мы?</a:t>
            </a:r>
          </a:p>
          <a:p>
            <a:pPr>
              <a:buNone/>
            </a:pPr>
            <a:r>
              <a:rPr lang="ru-RU" dirty="0" smtClean="0"/>
              <a:t>-Чистим   ----------- .</a:t>
            </a:r>
          </a:p>
          <a:p>
            <a:pPr>
              <a:buNone/>
            </a:pPr>
            <a:r>
              <a:rPr lang="ru-RU" dirty="0" smtClean="0"/>
              <a:t>-Надеваем в холод</a:t>
            </a:r>
          </a:p>
          <a:p>
            <a:pPr>
              <a:buNone/>
            </a:pPr>
            <a:r>
              <a:rPr lang="ru-RU" dirty="0" smtClean="0"/>
              <a:t>-   --------- .</a:t>
            </a: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4987636" y="2063108"/>
          <a:ext cx="2202873" cy="579120"/>
        </p:xfrm>
        <a:graphic>
          <a:graphicData uri="http://schemas.openxmlformats.org/drawingml/2006/table">
            <a:tbl>
              <a:tblPr/>
              <a:tblGrid>
                <a:gridCol w="2202873"/>
              </a:tblGrid>
              <a:tr h="288341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зу</a:t>
                      </a:r>
                      <a:r>
                        <a:rPr lang="ru-RU" sz="3200" dirty="0" smtClean="0"/>
                        <a:t>…</a:t>
                      </a:r>
                      <a:r>
                        <a:rPr lang="ru-RU" sz="3200" dirty="0" err="1" smtClean="0"/>
                        <a:t>ки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5008418" y="3657600"/>
          <a:ext cx="2722418" cy="579120"/>
        </p:xfrm>
        <a:graphic>
          <a:graphicData uri="http://schemas.openxmlformats.org/drawingml/2006/table">
            <a:tbl>
              <a:tblPr/>
              <a:tblGrid>
                <a:gridCol w="2722418"/>
              </a:tblGrid>
              <a:tr h="436418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гря</a:t>
                      </a:r>
                      <a:r>
                        <a:rPr lang="ru-RU" sz="3200" dirty="0" smtClean="0"/>
                        <a:t>…</a:t>
                      </a:r>
                      <a:r>
                        <a:rPr lang="ru-RU" sz="3200" dirty="0" err="1" smtClean="0"/>
                        <a:t>ке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3071802" y="5278772"/>
          <a:ext cx="2292496" cy="579120"/>
        </p:xfrm>
        <a:graphic>
          <a:graphicData uri="http://schemas.openxmlformats.org/drawingml/2006/table">
            <a:tbl>
              <a:tblPr/>
              <a:tblGrid>
                <a:gridCol w="2292496"/>
              </a:tblGrid>
              <a:tr h="500065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smtClean="0"/>
                        <a:t>тетра..</a:t>
                      </a:r>
                      <a:r>
                        <a:rPr lang="ru-RU" sz="3200" dirty="0" err="1" smtClean="0"/>
                        <a:t>ке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0" name="Таблица 9"/>
          <p:cNvGraphicFramePr>
            <a:graphicFrameLocks noGrp="1"/>
          </p:cNvGraphicFramePr>
          <p:nvPr/>
        </p:nvGraphicFramePr>
        <p:xfrm>
          <a:off x="6500826" y="5000636"/>
          <a:ext cx="1857388" cy="579120"/>
        </p:xfrm>
        <a:graphic>
          <a:graphicData uri="http://schemas.openxmlformats.org/drawingml/2006/table">
            <a:tbl>
              <a:tblPr/>
              <a:tblGrid>
                <a:gridCol w="1857388"/>
              </a:tblGrid>
              <a:tr h="457200">
                <a:tc>
                  <a:txBody>
                    <a:bodyPr/>
                    <a:lstStyle/>
                    <a:p>
                      <a:pPr algn="ctr"/>
                      <a:r>
                        <a:rPr lang="ru-RU" sz="3200" dirty="0" err="1" smtClean="0"/>
                        <a:t>шу</a:t>
                      </a:r>
                      <a:r>
                        <a:rPr lang="ru-RU" sz="3200" dirty="0" smtClean="0"/>
                        <a:t>…</a:t>
                      </a:r>
                      <a:r>
                        <a:rPr lang="ru-RU" sz="3200" dirty="0" err="1" smtClean="0"/>
                        <a:t>ки</a:t>
                      </a:r>
                      <a:endParaRPr lang="ru-RU" sz="3200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  <a:solidFill>
                      <a:srgbClr val="FFC000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solidFill>
            <a:schemeClr val="accent3"/>
          </a:solidFill>
        </p:spPr>
        <p:txBody>
          <a:bodyPr/>
          <a:lstStyle/>
          <a:p>
            <a:r>
              <a:rPr lang="ru-RU" dirty="0" smtClean="0"/>
              <a:t>Разбежались слова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6">
              <a:lumMod val="40000"/>
              <a:lumOff val="60000"/>
            </a:schemeClr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-Где растёт морковь?</a:t>
            </a:r>
          </a:p>
          <a:p>
            <a:pPr>
              <a:buNone/>
            </a:pPr>
            <a:r>
              <a:rPr lang="ru-RU" dirty="0" smtClean="0"/>
              <a:t>-На грядке.   </a:t>
            </a:r>
          </a:p>
          <a:p>
            <a:pPr>
              <a:buNone/>
            </a:pPr>
            <a:r>
              <a:rPr lang="ru-RU" dirty="0" smtClean="0"/>
              <a:t>-Буквы пишут где?</a:t>
            </a:r>
          </a:p>
          <a:p>
            <a:pPr>
              <a:buNone/>
            </a:pPr>
            <a:r>
              <a:rPr lang="ru-RU" dirty="0" smtClean="0"/>
              <a:t>-В тетрадке.</a:t>
            </a:r>
          </a:p>
          <a:p>
            <a:pPr>
              <a:buNone/>
            </a:pPr>
            <a:r>
              <a:rPr lang="ru-RU" dirty="0" smtClean="0"/>
              <a:t>-Чистим что мы?</a:t>
            </a:r>
          </a:p>
          <a:p>
            <a:pPr>
              <a:buNone/>
            </a:pPr>
            <a:r>
              <a:rPr lang="ru-RU" dirty="0" smtClean="0"/>
              <a:t>-Чистим зубки .</a:t>
            </a:r>
          </a:p>
          <a:p>
            <a:pPr>
              <a:buNone/>
            </a:pPr>
            <a:r>
              <a:rPr lang="ru-RU" dirty="0" smtClean="0"/>
              <a:t>-Надеваем в холод</a:t>
            </a:r>
          </a:p>
          <a:p>
            <a:pPr>
              <a:buNone/>
            </a:pPr>
            <a:r>
              <a:rPr lang="ru-RU" dirty="0" smtClean="0"/>
              <a:t>-Шубки 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307</TotalTime>
  <Words>358</Words>
  <Application>Microsoft Office PowerPoint</Application>
  <PresentationFormat>Экран (4:3)</PresentationFormat>
  <Paragraphs>105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 «Вечер весёлых вопросов»    </vt:lpstr>
      <vt:lpstr>Команды</vt:lpstr>
      <vt:lpstr> 1.Назови слова во множественном числе. </vt:lpstr>
      <vt:lpstr>2.Подобрать однокоренные слова</vt:lpstr>
      <vt:lpstr>«Крылатые выражения»</vt:lpstr>
      <vt:lpstr>Большая или маленькая</vt:lpstr>
      <vt:lpstr>Большая или маленькая</vt:lpstr>
      <vt:lpstr>Разбежались слова</vt:lpstr>
      <vt:lpstr>Разбежались слова</vt:lpstr>
      <vt:lpstr>Хитрые слова</vt:lpstr>
      <vt:lpstr>Хитрые слова</vt:lpstr>
      <vt:lpstr>Какие это слова?</vt:lpstr>
      <vt:lpstr>Какие это слова?</vt:lpstr>
      <vt:lpstr>МОЛОДЦЫ!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Вечер  весёлых вопросов </dc:title>
  <dc:creator>Your User Name</dc:creator>
  <cp:lastModifiedBy>Your User Name</cp:lastModifiedBy>
  <cp:revision>27</cp:revision>
  <dcterms:created xsi:type="dcterms:W3CDTF">2013-01-30T14:54:04Z</dcterms:created>
  <dcterms:modified xsi:type="dcterms:W3CDTF">2015-08-26T21:18:53Z</dcterms:modified>
</cp:coreProperties>
</file>