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0691813" cy="7559675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4" d="100"/>
          <a:sy n="84" d="100"/>
        </p:scale>
        <p:origin x="12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9899" y="-9334"/>
            <a:ext cx="10721985" cy="7578343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1972" y="2650553"/>
            <a:ext cx="6813013" cy="1814743"/>
          </a:xfrm>
        </p:spPr>
        <p:txBody>
          <a:bodyPr anchor="b">
            <a:noAutofit/>
          </a:bodyPr>
          <a:lstStyle>
            <a:lvl1pPr algn="r">
              <a:defRPr sz="5952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1972" y="4465295"/>
            <a:ext cx="6813013" cy="1209128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776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671971"/>
            <a:ext cx="7422197" cy="3751839"/>
          </a:xfrm>
        </p:spPr>
        <p:txBody>
          <a:bodyPr anchor="ctr">
            <a:normAutofit/>
          </a:bodyPr>
          <a:lstStyle>
            <a:lvl1pPr algn="l">
              <a:defRPr sz="485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4927788"/>
            <a:ext cx="7422197" cy="1731695"/>
          </a:xfrm>
        </p:spPr>
        <p:txBody>
          <a:bodyPr anchor="ctr">
            <a:normAutofit/>
          </a:bodyPr>
          <a:lstStyle>
            <a:lvl1pPr marL="0" indent="0" algn="l">
              <a:buNone/>
              <a:defRPr sz="1984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444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050" y="671971"/>
            <a:ext cx="7100026" cy="3331857"/>
          </a:xfrm>
        </p:spPr>
        <p:txBody>
          <a:bodyPr anchor="ctr">
            <a:normAutofit/>
          </a:bodyPr>
          <a:lstStyle>
            <a:lvl1pPr algn="l">
              <a:defRPr sz="485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87454" y="4003828"/>
            <a:ext cx="6337219" cy="419982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76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972" indent="0">
              <a:buFontTx/>
              <a:buNone/>
              <a:defRPr/>
            </a:lvl2pPr>
            <a:lvl3pPr marL="1007943" indent="0">
              <a:buFontTx/>
              <a:buNone/>
              <a:defRPr/>
            </a:lvl3pPr>
            <a:lvl4pPr marL="1511915" indent="0">
              <a:buFontTx/>
              <a:buNone/>
              <a:defRPr/>
            </a:lvl4pPr>
            <a:lvl5pPr marL="2015886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6" y="4927788"/>
            <a:ext cx="7422198" cy="1731695"/>
          </a:xfrm>
        </p:spPr>
        <p:txBody>
          <a:bodyPr anchor="ctr">
            <a:normAutofit/>
          </a:bodyPr>
          <a:lstStyle>
            <a:lvl1pPr marL="0" indent="0" algn="l">
              <a:buNone/>
              <a:defRPr sz="1984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64420" y="871246"/>
            <a:ext cx="534730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/>
          <a:p>
            <a:pPr lvl="0"/>
            <a:r>
              <a:rPr lang="en-US" sz="881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889888" y="3181894"/>
            <a:ext cx="534730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/>
          <a:p>
            <a:pPr lvl="0"/>
            <a:r>
              <a:rPr lang="en-US" sz="881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9879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6" y="2129659"/>
            <a:ext cx="7422198" cy="2861014"/>
          </a:xfrm>
        </p:spPr>
        <p:txBody>
          <a:bodyPr anchor="b">
            <a:normAutofit/>
          </a:bodyPr>
          <a:lstStyle>
            <a:lvl1pPr algn="l">
              <a:defRPr sz="485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6" y="4990673"/>
            <a:ext cx="7422198" cy="1668810"/>
          </a:xfrm>
        </p:spPr>
        <p:txBody>
          <a:bodyPr anchor="t">
            <a:normAutofit/>
          </a:bodyPr>
          <a:lstStyle>
            <a:lvl1pPr marL="0" indent="0" algn="l">
              <a:buNone/>
              <a:defRPr sz="1984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740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050" y="671971"/>
            <a:ext cx="7100026" cy="3331857"/>
          </a:xfrm>
        </p:spPr>
        <p:txBody>
          <a:bodyPr anchor="ctr">
            <a:normAutofit/>
          </a:bodyPr>
          <a:lstStyle>
            <a:lvl1pPr algn="l">
              <a:defRPr sz="485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12784" y="4423810"/>
            <a:ext cx="7422200" cy="56686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646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3972" indent="0">
              <a:buFontTx/>
              <a:buNone/>
              <a:defRPr/>
            </a:lvl2pPr>
            <a:lvl3pPr marL="1007943" indent="0">
              <a:buFontTx/>
              <a:buNone/>
              <a:defRPr/>
            </a:lvl3pPr>
            <a:lvl4pPr marL="1511915" indent="0">
              <a:buFontTx/>
              <a:buNone/>
              <a:defRPr/>
            </a:lvl4pPr>
            <a:lvl5pPr marL="2015886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6" y="4990673"/>
            <a:ext cx="7422198" cy="1668810"/>
          </a:xfrm>
        </p:spPr>
        <p:txBody>
          <a:bodyPr anchor="t">
            <a:normAutofit/>
          </a:bodyPr>
          <a:lstStyle>
            <a:lvl1pPr marL="0" indent="0" algn="l">
              <a:buNone/>
              <a:defRPr sz="198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64420" y="871246"/>
            <a:ext cx="534730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/>
          <a:p>
            <a:pPr lvl="0"/>
            <a:r>
              <a:rPr lang="en-US" sz="881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889888" y="3181894"/>
            <a:ext cx="534730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/>
          <a:p>
            <a:pPr lvl="0"/>
            <a:r>
              <a:rPr lang="en-US" sz="881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37815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94" y="671971"/>
            <a:ext cx="7414890" cy="3331857"/>
          </a:xfrm>
        </p:spPr>
        <p:txBody>
          <a:bodyPr anchor="ctr">
            <a:normAutofit/>
          </a:bodyPr>
          <a:lstStyle>
            <a:lvl1pPr algn="l">
              <a:defRPr sz="485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12784" y="4423810"/>
            <a:ext cx="7422200" cy="56686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646">
                <a:solidFill>
                  <a:schemeClr val="accent1"/>
                </a:solidFill>
              </a:defRPr>
            </a:lvl1pPr>
            <a:lvl2pPr marL="503972" indent="0">
              <a:buFontTx/>
              <a:buNone/>
              <a:defRPr/>
            </a:lvl2pPr>
            <a:lvl3pPr marL="1007943" indent="0">
              <a:buFontTx/>
              <a:buNone/>
              <a:defRPr/>
            </a:lvl3pPr>
            <a:lvl4pPr marL="1511915" indent="0">
              <a:buFontTx/>
              <a:buNone/>
              <a:defRPr/>
            </a:lvl4pPr>
            <a:lvl5pPr marL="2015886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6" y="4990673"/>
            <a:ext cx="7422198" cy="1668810"/>
          </a:xfrm>
        </p:spPr>
        <p:txBody>
          <a:bodyPr anchor="t">
            <a:normAutofit/>
          </a:bodyPr>
          <a:lstStyle>
            <a:lvl1pPr marL="0" indent="0" algn="l">
              <a:buNone/>
              <a:defRPr sz="198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429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02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89097" y="671972"/>
            <a:ext cx="1144496" cy="5788752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6" y="671972"/>
            <a:ext cx="6074393" cy="578875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152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014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6" y="2977208"/>
            <a:ext cx="7422198" cy="2013467"/>
          </a:xfrm>
        </p:spPr>
        <p:txBody>
          <a:bodyPr anchor="b"/>
          <a:lstStyle>
            <a:lvl1pPr algn="l">
              <a:defRPr sz="440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6" y="4990673"/>
            <a:ext cx="7422198" cy="948432"/>
          </a:xfrm>
        </p:spPr>
        <p:txBody>
          <a:bodyPr anchor="t"/>
          <a:lstStyle>
            <a:lvl1pPr marL="0" indent="0" algn="l">
              <a:buNone/>
              <a:defRPr sz="220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029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671971"/>
            <a:ext cx="7422197" cy="1455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2788" y="2381649"/>
            <a:ext cx="3610836" cy="4277832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764"/>
            </a:lvl2pPr>
            <a:lvl3pPr>
              <a:defRPr sz="154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4148" y="2381651"/>
            <a:ext cx="3610837" cy="4277834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764"/>
            </a:lvl2pPr>
            <a:lvl3pPr>
              <a:defRPr sz="154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84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7" y="671971"/>
            <a:ext cx="7422196" cy="145593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6" y="2382084"/>
            <a:ext cx="3613833" cy="635222"/>
          </a:xfrm>
        </p:spPr>
        <p:txBody>
          <a:bodyPr anchor="b">
            <a:noAutofit/>
          </a:bodyPr>
          <a:lstStyle>
            <a:lvl1pPr marL="0" indent="0">
              <a:buNone/>
              <a:defRPr sz="2646" b="0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6" y="3017307"/>
            <a:ext cx="3613833" cy="364217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21149" y="2382084"/>
            <a:ext cx="3613833" cy="635222"/>
          </a:xfrm>
        </p:spPr>
        <p:txBody>
          <a:bodyPr anchor="b">
            <a:noAutofit/>
          </a:bodyPr>
          <a:lstStyle>
            <a:lvl1pPr marL="0" indent="0">
              <a:buNone/>
              <a:defRPr sz="2646" b="0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21149" y="3017307"/>
            <a:ext cx="3613833" cy="364217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603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6" y="671971"/>
            <a:ext cx="7422197" cy="1455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59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163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6" y="1651933"/>
            <a:ext cx="3262479" cy="1409272"/>
          </a:xfrm>
        </p:spPr>
        <p:txBody>
          <a:bodyPr anchor="b">
            <a:normAutofit/>
          </a:bodyPr>
          <a:lstStyle>
            <a:lvl1pPr>
              <a:defRPr sz="220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5789" y="567610"/>
            <a:ext cx="3959194" cy="609187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2786" y="3061205"/>
            <a:ext cx="3262479" cy="2848876"/>
          </a:xfrm>
        </p:spPr>
        <p:txBody>
          <a:bodyPr>
            <a:normAutofit/>
          </a:bodyPr>
          <a:lstStyle>
            <a:lvl1pPr marL="0" indent="0">
              <a:buNone/>
              <a:defRPr sz="1543"/>
            </a:lvl1pPr>
            <a:lvl2pPr marL="377979" indent="0">
              <a:buNone/>
              <a:defRPr sz="1157"/>
            </a:lvl2pPr>
            <a:lvl3pPr marL="755957" indent="0">
              <a:buNone/>
              <a:defRPr sz="992"/>
            </a:lvl3pPr>
            <a:lvl4pPr marL="1133936" indent="0">
              <a:buNone/>
              <a:defRPr sz="827"/>
            </a:lvl4pPr>
            <a:lvl5pPr marL="1511915" indent="0">
              <a:buNone/>
              <a:defRPr sz="827"/>
            </a:lvl5pPr>
            <a:lvl6pPr marL="1889893" indent="0">
              <a:buNone/>
              <a:defRPr sz="827"/>
            </a:lvl6pPr>
            <a:lvl7pPr marL="2267872" indent="0">
              <a:buNone/>
              <a:defRPr sz="827"/>
            </a:lvl7pPr>
            <a:lvl8pPr marL="2645851" indent="0">
              <a:buNone/>
              <a:defRPr sz="827"/>
            </a:lvl8pPr>
            <a:lvl9pPr marL="3023829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108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6" y="5291772"/>
            <a:ext cx="7422197" cy="624724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12786" y="671971"/>
            <a:ext cx="7422197" cy="4239192"/>
          </a:xfrm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2786" y="5916496"/>
            <a:ext cx="7422197" cy="742987"/>
          </a:xfrm>
        </p:spPr>
        <p:txBody>
          <a:bodyPr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903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9900" y="-9334"/>
            <a:ext cx="10721986" cy="7578343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7" y="671971"/>
            <a:ext cx="7422196" cy="14559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6" y="2381651"/>
            <a:ext cx="7422197" cy="42778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20211" y="6659484"/>
            <a:ext cx="79993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76D7B-6CB6-49AF-898B-6CE8438A8515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787" y="6659484"/>
            <a:ext cx="540550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35572" y="6659484"/>
            <a:ext cx="599413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accent1"/>
                </a:solidFill>
              </a:defRPr>
            </a:lvl1pPr>
          </a:lstStyle>
          <a:p>
            <a:fld id="{E54374FA-7C5C-40AE-AE64-DFCB6A6D1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5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</p:sldLayoutIdLst>
  <p:txStyles>
    <p:titleStyle>
      <a:lvl1pPr algn="l" defTabSz="503972" rtl="0" eaLnBrk="1" latinLnBrk="0" hangingPunct="1">
        <a:spcBef>
          <a:spcPct val="0"/>
        </a:spcBef>
        <a:buNone/>
        <a:defRPr sz="3968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77979" indent="-377979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98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818954" indent="-314982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6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59929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54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763900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67872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71844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75815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779787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283758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457" y="1248492"/>
            <a:ext cx="8561609" cy="321680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086" dirty="0"/>
              <a:t>Презентация на тему</a:t>
            </a:r>
            <a:r>
              <a:rPr lang="en-US" sz="3086" dirty="0"/>
              <a:t>:</a:t>
            </a:r>
            <a:r>
              <a:rPr lang="ru-RU" sz="3086" dirty="0"/>
              <a:t/>
            </a:r>
            <a:br>
              <a:rPr lang="ru-RU" sz="3086" dirty="0"/>
            </a:br>
            <a:r>
              <a:rPr lang="ru-RU" dirty="0" smtClean="0"/>
              <a:t>«Домашние животные»</a:t>
            </a:r>
            <a:br>
              <a:rPr lang="ru-RU" dirty="0" smtClean="0"/>
            </a:br>
            <a:r>
              <a:rPr lang="ru-RU" sz="3086" dirty="0"/>
              <a:t>в 1 младшей группе по развитию речи</a:t>
            </a:r>
            <a:endParaRPr lang="ru-RU" sz="3086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  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    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Воспитатель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  <a:r>
              <a:rPr lang="ru-RU" dirty="0" smtClean="0">
                <a:solidFill>
                  <a:srgbClr val="0070C0"/>
                </a:solidFill>
              </a:rPr>
              <a:t>  Ларионова Л.В.  </a:t>
            </a:r>
          </a:p>
        </p:txBody>
      </p:sp>
    </p:spTree>
    <p:extLst>
      <p:ext uri="{BB962C8B-B14F-4D97-AF65-F5344CB8AC3E}">
        <p14:creationId xmlns:p14="http://schemas.microsoft.com/office/powerpoint/2010/main" val="266702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7457" y="4962321"/>
            <a:ext cx="6464725" cy="2597354"/>
          </a:xfrm>
        </p:spPr>
        <p:txBody>
          <a:bodyPr>
            <a:normAutofit/>
          </a:bodyPr>
          <a:lstStyle/>
          <a:p>
            <a:r>
              <a:rPr lang="ru-RU" sz="3086" dirty="0">
                <a:solidFill>
                  <a:srgbClr val="002060"/>
                </a:solidFill>
              </a:rPr>
              <a:t>Ночью он совсем не спит,</a:t>
            </a:r>
            <a:br>
              <a:rPr lang="ru-RU" sz="3086" dirty="0">
                <a:solidFill>
                  <a:srgbClr val="002060"/>
                </a:solidFill>
              </a:rPr>
            </a:br>
            <a:r>
              <a:rPr lang="ru-RU" sz="3086" dirty="0">
                <a:solidFill>
                  <a:srgbClr val="002060"/>
                </a:solidFill>
              </a:rPr>
              <a:t>Дом от мышек сторожит,</a:t>
            </a:r>
            <a:br>
              <a:rPr lang="ru-RU" sz="3086" dirty="0">
                <a:solidFill>
                  <a:srgbClr val="002060"/>
                </a:solidFill>
              </a:rPr>
            </a:br>
            <a:r>
              <a:rPr lang="ru-RU" sz="3086" dirty="0">
                <a:solidFill>
                  <a:srgbClr val="002060"/>
                </a:solidFill>
              </a:rPr>
              <a:t>Молоко из миски пьет,</a:t>
            </a:r>
            <a:br>
              <a:rPr lang="ru-RU" sz="3086" dirty="0">
                <a:solidFill>
                  <a:srgbClr val="002060"/>
                </a:solidFill>
              </a:rPr>
            </a:br>
            <a:r>
              <a:rPr lang="ru-RU" sz="3086" dirty="0">
                <a:solidFill>
                  <a:srgbClr val="002060"/>
                </a:solidFill>
              </a:rPr>
              <a:t>Ну конечно это – … </a:t>
            </a:r>
            <a:br>
              <a:rPr lang="ru-RU" sz="3086" dirty="0">
                <a:solidFill>
                  <a:srgbClr val="002060"/>
                </a:solidFill>
              </a:rPr>
            </a:br>
            <a:r>
              <a:rPr lang="ru-RU" sz="3086" i="1" dirty="0">
                <a:solidFill>
                  <a:srgbClr val="002060"/>
                </a:solidFill>
              </a:rPr>
              <a:t>(Кот)</a:t>
            </a:r>
            <a:endParaRPr lang="ru-RU" sz="3086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58" y="-1"/>
            <a:ext cx="6464725" cy="4841367"/>
          </a:xfrm>
        </p:spPr>
      </p:pic>
    </p:spTree>
    <p:extLst>
      <p:ext uri="{BB962C8B-B14F-4D97-AF65-F5344CB8AC3E}">
        <p14:creationId xmlns:p14="http://schemas.microsoft.com/office/powerpoint/2010/main" val="2365441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849" y="4841366"/>
            <a:ext cx="7581286" cy="2718308"/>
          </a:xfrm>
        </p:spPr>
        <p:txBody>
          <a:bodyPr>
            <a:normAutofit fontScale="90000"/>
          </a:bodyPr>
          <a:lstStyle/>
          <a:p>
            <a:r>
              <a:rPr lang="ru-RU" sz="3417" dirty="0">
                <a:solidFill>
                  <a:srgbClr val="FF0000"/>
                </a:solidFill>
              </a:rPr>
              <a:t>В </a:t>
            </a:r>
            <a:r>
              <a:rPr lang="ru-RU" sz="3417" dirty="0">
                <a:solidFill>
                  <a:srgbClr val="FF0000"/>
                </a:solidFill>
              </a:rPr>
              <a:t>будке живет, </a:t>
            </a:r>
            <a:br>
              <a:rPr lang="ru-RU" sz="3417" dirty="0">
                <a:solidFill>
                  <a:srgbClr val="FF0000"/>
                </a:solidFill>
              </a:rPr>
            </a:br>
            <a:r>
              <a:rPr lang="ru-RU" sz="3417" dirty="0">
                <a:solidFill>
                  <a:srgbClr val="FF0000"/>
                </a:solidFill>
              </a:rPr>
              <a:t>Кости грызет. </a:t>
            </a:r>
            <a:br>
              <a:rPr lang="ru-RU" sz="3417" dirty="0">
                <a:solidFill>
                  <a:srgbClr val="FF0000"/>
                </a:solidFill>
              </a:rPr>
            </a:br>
            <a:r>
              <a:rPr lang="ru-RU" sz="3417" dirty="0">
                <a:solidFill>
                  <a:srgbClr val="FF0000"/>
                </a:solidFill>
              </a:rPr>
              <a:t>Лает и кусается –</a:t>
            </a:r>
            <a:br>
              <a:rPr lang="ru-RU" sz="3417" dirty="0">
                <a:solidFill>
                  <a:srgbClr val="FF0000"/>
                </a:solidFill>
              </a:rPr>
            </a:br>
            <a:r>
              <a:rPr lang="ru-RU" sz="3417" dirty="0">
                <a:solidFill>
                  <a:srgbClr val="FF0000"/>
                </a:solidFill>
              </a:rPr>
              <a:t>Как называется?</a:t>
            </a:r>
            <a:br>
              <a:rPr lang="ru-RU" sz="3417" dirty="0">
                <a:solidFill>
                  <a:srgbClr val="FF0000"/>
                </a:solidFill>
              </a:rPr>
            </a:br>
            <a:r>
              <a:rPr lang="ru-RU" sz="3417" dirty="0">
                <a:solidFill>
                  <a:srgbClr val="FF0000"/>
                </a:solidFill>
              </a:rPr>
              <a:t>(Собака)</a:t>
            </a:r>
            <a:r>
              <a:rPr lang="ru-RU" dirty="0">
                <a:solidFill>
                  <a:srgbClr val="FF0000"/>
                </a:solidFill>
              </a:rPr>
              <a:t> 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52" y="-1"/>
            <a:ext cx="7225915" cy="4841367"/>
          </a:xfrm>
        </p:spPr>
      </p:pic>
    </p:spTree>
    <p:extLst>
      <p:ext uri="{BB962C8B-B14F-4D97-AF65-F5344CB8AC3E}">
        <p14:creationId xmlns:p14="http://schemas.microsoft.com/office/powerpoint/2010/main" val="42184115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9570" y="4881050"/>
            <a:ext cx="7227614" cy="2678625"/>
          </a:xfrm>
        </p:spPr>
        <p:txBody>
          <a:bodyPr>
            <a:normAutofit fontScale="90000"/>
          </a:bodyPr>
          <a:lstStyle/>
          <a:p>
            <a:r>
              <a:rPr lang="ru-RU" sz="3417" dirty="0">
                <a:solidFill>
                  <a:schemeClr val="tx2">
                    <a:lumMod val="50000"/>
                  </a:schemeClr>
                </a:solidFill>
              </a:rPr>
              <a:t>Говорит она «</a:t>
            </a:r>
            <a:r>
              <a:rPr lang="ru-RU" sz="3417" dirty="0" err="1">
                <a:solidFill>
                  <a:schemeClr val="tx2">
                    <a:lumMod val="50000"/>
                  </a:schemeClr>
                </a:solidFill>
              </a:rPr>
              <a:t>му-му</a:t>
            </a:r>
            <a:r>
              <a:rPr lang="ru-RU" sz="3417" dirty="0">
                <a:solidFill>
                  <a:schemeClr val="tx2">
                    <a:lumMod val="50000"/>
                  </a:schemeClr>
                </a:solidFill>
              </a:rPr>
              <a:t>!»,</a:t>
            </a:r>
            <a:br>
              <a:rPr lang="ru-RU" sz="3417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417" dirty="0">
                <a:solidFill>
                  <a:schemeClr val="tx2">
                    <a:lumMod val="50000"/>
                  </a:schemeClr>
                </a:solidFill>
              </a:rPr>
              <a:t>Ночью спит в своём хлеву,</a:t>
            </a:r>
            <a:br>
              <a:rPr lang="ru-RU" sz="3417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417" dirty="0">
                <a:solidFill>
                  <a:schemeClr val="tx2">
                    <a:lumMod val="50000"/>
                  </a:schemeClr>
                </a:solidFill>
              </a:rPr>
              <a:t>Днём на пастбище идёт.</a:t>
            </a:r>
            <a:br>
              <a:rPr lang="ru-RU" sz="3417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417" dirty="0">
                <a:solidFill>
                  <a:schemeClr val="tx2">
                    <a:lumMod val="50000"/>
                  </a:schemeClr>
                </a:solidFill>
              </a:rPr>
              <a:t>Молочко нам всем дает.</a:t>
            </a:r>
            <a:br>
              <a:rPr lang="ru-RU" sz="3417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417" b="1" dirty="0">
                <a:solidFill>
                  <a:schemeClr val="tx2">
                    <a:lumMod val="50000"/>
                  </a:schemeClr>
                </a:solidFill>
              </a:rPr>
              <a:t>(Корова)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569" y="-1"/>
            <a:ext cx="7168854" cy="4841367"/>
          </a:xfrm>
        </p:spPr>
      </p:pic>
    </p:spTree>
    <p:extLst>
      <p:ext uri="{BB962C8B-B14F-4D97-AF65-F5344CB8AC3E}">
        <p14:creationId xmlns:p14="http://schemas.microsoft.com/office/powerpoint/2010/main" val="125462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3364" y="4841366"/>
            <a:ext cx="7202524" cy="2718309"/>
          </a:xfrm>
        </p:spPr>
        <p:txBody>
          <a:bodyPr>
            <a:normAutofit fontScale="90000"/>
          </a:bodyPr>
          <a:lstStyle/>
          <a:p>
            <a:r>
              <a:rPr lang="ru-RU" sz="3417" b="1" dirty="0">
                <a:solidFill>
                  <a:srgbClr val="7030A0"/>
                </a:solidFill>
              </a:rPr>
              <a:t>Молоко её полезно,</a:t>
            </a:r>
            <a:br>
              <a:rPr lang="ru-RU" sz="3417" b="1" dirty="0">
                <a:solidFill>
                  <a:srgbClr val="7030A0"/>
                </a:solidFill>
              </a:rPr>
            </a:br>
            <a:r>
              <a:rPr lang="ru-RU" sz="3417" b="1" dirty="0">
                <a:solidFill>
                  <a:srgbClr val="7030A0"/>
                </a:solidFill>
              </a:rPr>
              <a:t>В огород она залезла,</a:t>
            </a:r>
            <a:br>
              <a:rPr lang="ru-RU" sz="3417" b="1" dirty="0">
                <a:solidFill>
                  <a:srgbClr val="7030A0"/>
                </a:solidFill>
              </a:rPr>
            </a:br>
            <a:r>
              <a:rPr lang="ru-RU" sz="3417" b="1" dirty="0">
                <a:solidFill>
                  <a:srgbClr val="7030A0"/>
                </a:solidFill>
              </a:rPr>
              <a:t>И глядит «во все глаза» –</a:t>
            </a:r>
            <a:br>
              <a:rPr lang="ru-RU" sz="3417" b="1" dirty="0">
                <a:solidFill>
                  <a:srgbClr val="7030A0"/>
                </a:solidFill>
              </a:rPr>
            </a:br>
            <a:r>
              <a:rPr lang="ru-RU" sz="3417" b="1" dirty="0">
                <a:solidFill>
                  <a:srgbClr val="7030A0"/>
                </a:solidFill>
              </a:rPr>
              <a:t>Длиннорогая ...</a:t>
            </a:r>
            <a:r>
              <a:rPr lang="ru-RU" sz="3417" dirty="0">
                <a:solidFill>
                  <a:srgbClr val="7030A0"/>
                </a:solidFill>
              </a:rPr>
              <a:t/>
            </a:r>
            <a:br>
              <a:rPr lang="ru-RU" sz="3417" dirty="0">
                <a:solidFill>
                  <a:srgbClr val="7030A0"/>
                </a:solidFill>
              </a:rPr>
            </a:br>
            <a:r>
              <a:rPr lang="ru-RU" sz="3417" b="1" i="1" dirty="0">
                <a:solidFill>
                  <a:srgbClr val="7030A0"/>
                </a:solidFill>
              </a:rPr>
              <a:t>(Коза.)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65" y="-2"/>
            <a:ext cx="7262049" cy="4841367"/>
          </a:xfrm>
        </p:spPr>
      </p:pic>
    </p:spTree>
    <p:extLst>
      <p:ext uri="{BB962C8B-B14F-4D97-AF65-F5344CB8AC3E}">
        <p14:creationId xmlns:p14="http://schemas.microsoft.com/office/powerpoint/2010/main" val="297187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8333" y="4841366"/>
            <a:ext cx="7262049" cy="2718308"/>
          </a:xfrm>
        </p:spPr>
        <p:txBody>
          <a:bodyPr>
            <a:normAutofit/>
          </a:bodyPr>
          <a:lstStyle/>
          <a:p>
            <a:r>
              <a:rPr lang="ru-RU" sz="3086" dirty="0">
                <a:solidFill>
                  <a:srgbClr val="00B050"/>
                </a:solidFill>
              </a:rPr>
              <a:t>Быстрее ветра я скачу,</a:t>
            </a:r>
            <a:br>
              <a:rPr lang="ru-RU" sz="3086" dirty="0">
                <a:solidFill>
                  <a:srgbClr val="00B050"/>
                </a:solidFill>
              </a:rPr>
            </a:br>
            <a:r>
              <a:rPr lang="ru-RU" sz="3086" dirty="0">
                <a:solidFill>
                  <a:srgbClr val="00B050"/>
                </a:solidFill>
              </a:rPr>
              <a:t>''Цок-цок,'' – копытами стучу,</a:t>
            </a:r>
            <a:br>
              <a:rPr lang="ru-RU" sz="3086" dirty="0">
                <a:solidFill>
                  <a:srgbClr val="00B050"/>
                </a:solidFill>
              </a:rPr>
            </a:br>
            <a:r>
              <a:rPr lang="ru-RU" sz="3086" dirty="0">
                <a:solidFill>
                  <a:srgbClr val="00B050"/>
                </a:solidFill>
              </a:rPr>
              <a:t>Я громко ''иго-</a:t>
            </a:r>
            <a:r>
              <a:rPr lang="ru-RU" sz="3086" dirty="0" err="1">
                <a:solidFill>
                  <a:srgbClr val="00B050"/>
                </a:solidFill>
              </a:rPr>
              <a:t>го</a:t>
            </a:r>
            <a:r>
              <a:rPr lang="ru-RU" sz="3086" dirty="0">
                <a:solidFill>
                  <a:srgbClr val="00B050"/>
                </a:solidFill>
              </a:rPr>
              <a:t>'' кричу,</a:t>
            </a:r>
            <a:br>
              <a:rPr lang="ru-RU" sz="3086" dirty="0">
                <a:solidFill>
                  <a:srgbClr val="00B050"/>
                </a:solidFill>
              </a:rPr>
            </a:br>
            <a:r>
              <a:rPr lang="ru-RU" sz="3086" dirty="0">
                <a:solidFill>
                  <a:srgbClr val="00B050"/>
                </a:solidFill>
              </a:rPr>
              <a:t>Садись на спину – прокачу!</a:t>
            </a:r>
            <a:br>
              <a:rPr lang="ru-RU" sz="3086" dirty="0">
                <a:solidFill>
                  <a:srgbClr val="00B050"/>
                </a:solidFill>
              </a:rPr>
            </a:br>
            <a:r>
              <a:rPr lang="ru-RU" sz="3086" b="1" dirty="0">
                <a:solidFill>
                  <a:srgbClr val="00B050"/>
                </a:solidFill>
              </a:rPr>
              <a:t>(Лошадка)</a:t>
            </a:r>
            <a:endParaRPr lang="ru-RU" sz="3086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34" y="-1"/>
            <a:ext cx="7262049" cy="4841367"/>
          </a:xfrm>
        </p:spPr>
      </p:pic>
    </p:spTree>
    <p:extLst>
      <p:ext uri="{BB962C8B-B14F-4D97-AF65-F5344CB8AC3E}">
        <p14:creationId xmlns:p14="http://schemas.microsoft.com/office/powerpoint/2010/main" val="4668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328" y="4796603"/>
            <a:ext cx="7746187" cy="2763071"/>
          </a:xfrm>
        </p:spPr>
        <p:txBody>
          <a:bodyPr>
            <a:noAutofit/>
          </a:bodyPr>
          <a:lstStyle/>
          <a:p>
            <a:r>
              <a:rPr lang="ru-RU" sz="2646" dirty="0"/>
              <a:t>Кто </a:t>
            </a:r>
            <a:r>
              <a:rPr lang="ru-RU" sz="2646" dirty="0"/>
              <a:t>залез с </a:t>
            </a:r>
            <a:r>
              <a:rPr lang="ru-RU" sz="2646" dirty="0"/>
              <a:t>ногами в чашку,</a:t>
            </a:r>
            <a:br>
              <a:rPr lang="ru-RU" sz="2646" dirty="0"/>
            </a:br>
            <a:r>
              <a:rPr lang="ru-RU" sz="2646" dirty="0"/>
              <a:t>Измарал свою мордашку?</a:t>
            </a:r>
            <a:br>
              <a:rPr lang="ru-RU" sz="2646" dirty="0"/>
            </a:br>
            <a:r>
              <a:rPr lang="ru-RU" sz="2646" dirty="0"/>
              <a:t>Громко чавкает, - Хрю, хрю.</a:t>
            </a:r>
            <a:br>
              <a:rPr lang="ru-RU" sz="2646" dirty="0"/>
            </a:br>
            <a:r>
              <a:rPr lang="ru-RU" sz="2646" dirty="0"/>
              <a:t>Что хочу, то и творю.</a:t>
            </a:r>
            <a:br>
              <a:rPr lang="ru-RU" sz="2646" dirty="0"/>
            </a:br>
            <a:r>
              <a:rPr lang="ru-RU" sz="2646" dirty="0"/>
              <a:t>Не хочу таким быть я.</a:t>
            </a:r>
            <a:br>
              <a:rPr lang="ru-RU" sz="2646" dirty="0"/>
            </a:br>
            <a:r>
              <a:rPr lang="ru-RU" sz="2646" dirty="0"/>
              <a:t>Как зовут её… </a:t>
            </a:r>
            <a:r>
              <a:rPr lang="ru-RU" sz="2646" b="1" dirty="0"/>
              <a:t>(свинья)!</a:t>
            </a:r>
            <a:endParaRPr lang="ru-RU" sz="2646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28" y="-1"/>
            <a:ext cx="7746187" cy="4841367"/>
          </a:xfrm>
        </p:spPr>
      </p:pic>
    </p:spTree>
    <p:extLst>
      <p:ext uri="{BB962C8B-B14F-4D97-AF65-F5344CB8AC3E}">
        <p14:creationId xmlns:p14="http://schemas.microsoft.com/office/powerpoint/2010/main" val="410921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</TotalTime>
  <Words>38</Words>
  <Application>Microsoft Office PowerPoint</Application>
  <PresentationFormat>Произвольный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Грань</vt:lpstr>
      <vt:lpstr>    Презентация на тему: «Домашние животные» в 1 младшей группе по развитию речи</vt:lpstr>
      <vt:lpstr>Ночью он совсем не спит, Дом от мышек сторожит, Молоко из миски пьет, Ну конечно это – …  (Кот)</vt:lpstr>
      <vt:lpstr>В будке живет,  Кости грызет.  Лает и кусается – Как называется? (Собака) </vt:lpstr>
      <vt:lpstr>Говорит она «му-му!», Ночью спит в своём хлеву, Днём на пастбище идёт. Молочко нам всем дает. (Корова) </vt:lpstr>
      <vt:lpstr>Молоко её полезно, В огород она залезла, И глядит «во все глаза» – Длиннорогая ... (Коза.) </vt:lpstr>
      <vt:lpstr>Быстрее ветра я скачу, ''Цок-цок,'' – копытами стучу, Я громко ''иго-го'' кричу, Садись на спину – прокачу! (Лошадка)</vt:lpstr>
      <vt:lpstr>Кто залез с ногами в чашку, Измарал свою мордашку? Громко чавкает, - Хрю, хрю. Что хочу, то и творю. Не хочу таким быть я. Как зовут её… (свинья)!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Егор Самотес</dc:creator>
  <cp:lastModifiedBy>Егор Самотес</cp:lastModifiedBy>
  <cp:revision>11</cp:revision>
  <cp:lastPrinted>2015-08-26T03:39:02Z</cp:lastPrinted>
  <dcterms:created xsi:type="dcterms:W3CDTF">2015-08-26T02:55:28Z</dcterms:created>
  <dcterms:modified xsi:type="dcterms:W3CDTF">2015-08-29T04:24:42Z</dcterms:modified>
</cp:coreProperties>
</file>