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C407D-BD8B-42FA-8D02-B06FDEBF0B62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9A2B2-83E2-4DBE-82C9-72FB0B6129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C407D-BD8B-42FA-8D02-B06FDEBF0B62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9A2B2-83E2-4DBE-82C9-72FB0B6129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C407D-BD8B-42FA-8D02-B06FDEBF0B62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9A2B2-83E2-4DBE-82C9-72FB0B6129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C407D-BD8B-42FA-8D02-B06FDEBF0B62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9A2B2-83E2-4DBE-82C9-72FB0B6129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C407D-BD8B-42FA-8D02-B06FDEBF0B62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9A2B2-83E2-4DBE-82C9-72FB0B6129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C407D-BD8B-42FA-8D02-B06FDEBF0B62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9A2B2-83E2-4DBE-82C9-72FB0B6129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C407D-BD8B-42FA-8D02-B06FDEBF0B62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9A2B2-83E2-4DBE-82C9-72FB0B6129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C407D-BD8B-42FA-8D02-B06FDEBF0B62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9A2B2-83E2-4DBE-82C9-72FB0B6129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C407D-BD8B-42FA-8D02-B06FDEBF0B62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9A2B2-83E2-4DBE-82C9-72FB0B6129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C407D-BD8B-42FA-8D02-B06FDEBF0B62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9A2B2-83E2-4DBE-82C9-72FB0B6129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BC407D-BD8B-42FA-8D02-B06FDEBF0B62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09A2B2-83E2-4DBE-82C9-72FB0B6129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4BC407D-BD8B-42FA-8D02-B06FDEBF0B62}" type="datetimeFigureOut">
              <a:rPr lang="ru-RU" smtClean="0"/>
              <a:pPr/>
              <a:t>09.09.2015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C09A2B2-83E2-4DBE-82C9-72FB0B6129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4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88640"/>
            <a:ext cx="7406640" cy="1124886"/>
          </a:xfrm>
        </p:spPr>
        <p:txBody>
          <a:bodyPr>
            <a:noAutofit/>
          </a:bodyPr>
          <a:lstStyle/>
          <a:p>
            <a:pPr algn="ctr"/>
            <a:r>
              <a:rPr lang="ru-RU" sz="3200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Мультимедийное</a:t>
            </a: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дидактическое пособие </a:t>
            </a:r>
            <a:br>
              <a:rPr lang="ru-RU" sz="32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для детей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лет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844824"/>
            <a:ext cx="7795592" cy="4752528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14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«Дары осени»</a:t>
            </a:r>
          </a:p>
          <a:p>
            <a:endParaRPr lang="ru-RU" sz="7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72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sz="5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Гребенникова Елена </a:t>
            </a:r>
            <a:r>
              <a:rPr lang="ru-RU" sz="5800" b="1" i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Раифовна</a:t>
            </a:r>
            <a:endParaRPr lang="ru-RU" sz="5800" b="1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воспитатель,</a:t>
            </a:r>
          </a:p>
          <a:p>
            <a:r>
              <a:rPr lang="ru-RU" sz="5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 ГБОУ </a:t>
            </a:r>
            <a:r>
              <a:rPr lang="ru-RU" sz="5800" b="1" i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СОШ «ОЦ» </a:t>
            </a:r>
            <a:r>
              <a:rPr lang="ru-RU" sz="5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с.Богатое детский сад «Ромашка»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«Собери овощи»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a756b2abbfb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3004983"/>
            <a:ext cx="3672408" cy="3853017"/>
          </a:xfrm>
        </p:spPr>
      </p:pic>
      <p:pic>
        <p:nvPicPr>
          <p:cNvPr id="6" name="Рисунок 5" descr="7233_400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2348880"/>
            <a:ext cx="1627510" cy="2079885"/>
          </a:xfrm>
          <a:prstGeom prst="rect">
            <a:avLst/>
          </a:prstGeom>
        </p:spPr>
      </p:pic>
      <p:pic>
        <p:nvPicPr>
          <p:cNvPr id="7" name="Рисунок 6" descr="1-prodam-kapustu-i-morkov-opto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44208" y="980729"/>
            <a:ext cx="2247437" cy="2160240"/>
          </a:xfrm>
          <a:prstGeom prst="rect">
            <a:avLst/>
          </a:prstGeom>
        </p:spPr>
      </p:pic>
      <p:pic>
        <p:nvPicPr>
          <p:cNvPr id="8" name="Рисунок 7" descr="11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9592" y="5013176"/>
            <a:ext cx="2168080" cy="1542004"/>
          </a:xfrm>
          <a:prstGeom prst="rect">
            <a:avLst/>
          </a:prstGeom>
        </p:spPr>
      </p:pic>
      <p:pic>
        <p:nvPicPr>
          <p:cNvPr id="9" name="Рисунок 8" descr="76370771_large_ogurcuy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92280" y="4456532"/>
            <a:ext cx="1800200" cy="2401468"/>
          </a:xfrm>
          <a:prstGeom prst="rect">
            <a:avLst/>
          </a:prstGeom>
        </p:spPr>
      </p:pic>
      <p:pic>
        <p:nvPicPr>
          <p:cNvPr id="11" name="Рисунок 10" descr="00571560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03648" y="692696"/>
            <a:ext cx="2304256" cy="1728192"/>
          </a:xfrm>
          <a:prstGeom prst="rect">
            <a:avLst/>
          </a:prstGeom>
        </p:spPr>
      </p:pic>
      <p:pic>
        <p:nvPicPr>
          <p:cNvPr id="12" name="Рисунок 11" descr="beet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635896" y="908720"/>
            <a:ext cx="2688299" cy="2016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43 0.07355 L 0.20487 0.6191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00" y="2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3.14524E-7 L -0.0132 0.4195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2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85846E-6 L -0.2441 0.40911 " pathEditMode="relative" ptsTypes="AA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80204E-6 L -0.23628 -0.04186 " pathEditMode="relative" ptsTypes="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«Какое дерево лишнее?»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33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124744"/>
            <a:ext cx="2427847" cy="3384376"/>
          </a:xfrm>
        </p:spPr>
      </p:pic>
      <p:pic>
        <p:nvPicPr>
          <p:cNvPr id="5" name="Рисунок 4" descr="clip_image00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8508" y="1268760"/>
            <a:ext cx="2785492" cy="3240360"/>
          </a:xfrm>
          <a:prstGeom prst="rect">
            <a:avLst/>
          </a:prstGeom>
        </p:spPr>
      </p:pic>
      <p:pic>
        <p:nvPicPr>
          <p:cNvPr id="6" name="Рисунок 5" descr="01labgi0l12387050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2636912"/>
            <a:ext cx="3066719" cy="38656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«Что лишнее?»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yellow_onion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052736"/>
            <a:ext cx="2159843" cy="2160240"/>
          </a:xfrm>
        </p:spPr>
      </p:pic>
      <p:pic>
        <p:nvPicPr>
          <p:cNvPr id="5" name="Рисунок 4" descr="1316408547_perec-jel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1052736"/>
            <a:ext cx="1872208" cy="2496277"/>
          </a:xfrm>
          <a:prstGeom prst="rect">
            <a:avLst/>
          </a:prstGeom>
        </p:spPr>
      </p:pic>
      <p:pic>
        <p:nvPicPr>
          <p:cNvPr id="6" name="Рисунок 5" descr="0057156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3861048"/>
            <a:ext cx="3456384" cy="2592288"/>
          </a:xfrm>
          <a:prstGeom prst="rect">
            <a:avLst/>
          </a:prstGeom>
        </p:spPr>
      </p:pic>
      <p:pic>
        <p:nvPicPr>
          <p:cNvPr id="7" name="Рисунок 6" descr="Proprietà-del-Pomodor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15616" y="4076522"/>
            <a:ext cx="3672408" cy="2445881"/>
          </a:xfrm>
          <a:prstGeom prst="rect">
            <a:avLst/>
          </a:prstGeom>
        </p:spPr>
      </p:pic>
      <p:pic>
        <p:nvPicPr>
          <p:cNvPr id="8" name="Рисунок 7" descr="7233_400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60232" y="980728"/>
            <a:ext cx="2051720" cy="2622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72008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«Какой овощ горький?»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76370771_large_ogurcu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2132856"/>
            <a:ext cx="2592288" cy="2827684"/>
          </a:xfrm>
        </p:spPr>
      </p:pic>
      <p:pic>
        <p:nvPicPr>
          <p:cNvPr id="5" name="Рисунок 4" descr="Proprietà-del-Pomodor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1909" y="4581128"/>
            <a:ext cx="3168563" cy="2110313"/>
          </a:xfrm>
          <a:prstGeom prst="rect">
            <a:avLst/>
          </a:prstGeom>
        </p:spPr>
      </p:pic>
      <p:pic>
        <p:nvPicPr>
          <p:cNvPr id="6" name="Рисунок 5" descr="1-prodam-kapustu-i-morkov-opto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1340768"/>
            <a:ext cx="2736304" cy="2630140"/>
          </a:xfrm>
          <a:prstGeom prst="rect">
            <a:avLst/>
          </a:prstGeom>
        </p:spPr>
      </p:pic>
      <p:pic>
        <p:nvPicPr>
          <p:cNvPr id="9" name="Рисунок 8" descr="bee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43608" y="4329708"/>
            <a:ext cx="3371056" cy="2528292"/>
          </a:xfrm>
          <a:prstGeom prst="rect">
            <a:avLst/>
          </a:prstGeom>
        </p:spPr>
      </p:pic>
      <p:pic>
        <p:nvPicPr>
          <p:cNvPr id="10" name="Рисунок 9" descr="yellow_onion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28184" y="1124744"/>
            <a:ext cx="2483768" cy="2395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864096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218277"/>
            <a:ext cx="7488832" cy="56397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64</TotalTime>
  <Words>46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Мультимедийное дидактическое пособие  для детей 3-4 лет</vt:lpstr>
      <vt:lpstr>«Собери овощи»</vt:lpstr>
      <vt:lpstr>«Какое дерево лишнее?»</vt:lpstr>
      <vt:lpstr>«Что лишнее?»</vt:lpstr>
      <vt:lpstr>«Какой овощ горький?»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Мультимедийное дидактическое пособие  для детей 3-4 лет</dc:title>
  <dc:creator>Димарик</dc:creator>
  <cp:lastModifiedBy>ирина</cp:lastModifiedBy>
  <cp:revision>9</cp:revision>
  <dcterms:created xsi:type="dcterms:W3CDTF">2014-10-16T15:10:25Z</dcterms:created>
  <dcterms:modified xsi:type="dcterms:W3CDTF">2015-09-09T14:31:43Z</dcterms:modified>
</cp:coreProperties>
</file>