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4" r:id="rId10"/>
    <p:sldId id="263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875CA57-567B-4AF8-BC82-1FA7ED7BDC16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83EF8EB-20D4-4562-B60D-74967829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Work\&#1044;&#1083;&#1103;%20&#1089;&#1077;&#1073;&#1103;\&#1050;&#1083;&#1072;&#1089;_&#1088;&#1091;&#1082;\&#1053;&#1077;&#1090;%20&#1074;&#1088;&#1077;&#1076;&#1085;&#1099;&#1084;%20&#1087;&#1088;&#1080;&#1074;&#1099;&#1095;&#1082;&#1072;&#1084;\&#1053;&#1072;&#1088;&#1082;&#1086;&#1090;&#1080;&#1082;&#1080;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Work\&#1044;&#1083;&#1103;%20&#1089;&#1077;&#1073;&#1103;\&#1050;&#1083;&#1072;&#1089;_&#1088;&#1091;&#1082;\&#1053;&#1077;&#1090;%20&#1074;&#1088;&#1077;&#1076;&#1085;&#1099;&#1084;%20&#1087;&#1088;&#1080;&#1074;&#1099;&#1095;&#1082;&#1072;&#1084;\&#1050;&#1091;&#1088;&#1077;&#1085;&#1080;&#1077;.av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Work\&#1044;&#1083;&#1103;%20&#1089;&#1077;&#1073;&#1103;\&#1050;&#1083;&#1072;&#1089;_&#1088;&#1091;&#1082;\&#1053;&#1077;&#1090;%20&#1074;&#1088;&#1077;&#1076;&#1085;&#1099;&#1084;%20&#1087;&#1088;&#1080;&#1074;&#1099;&#1095;&#1082;&#1072;&#1084;\&#1040;&#1083;&#1082;&#1086;&#1075;&#1086;&#1083;&#1100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214290"/>
            <a:ext cx="8229600" cy="2376511"/>
          </a:xfrm>
        </p:spPr>
        <p:txBody>
          <a:bodyPr anchor="t">
            <a:normAutofit/>
          </a:bodyPr>
          <a:lstStyle/>
          <a:p>
            <a:pPr algn="ctr"/>
            <a:r>
              <a:rPr lang="ru-RU" sz="6000" dirty="0" smtClean="0"/>
              <a:t>Скажи «Нет!» </a:t>
            </a:r>
            <a:br>
              <a:rPr lang="ru-RU" sz="6000" dirty="0" smtClean="0"/>
            </a:br>
            <a:r>
              <a:rPr lang="ru-RU" sz="6000" dirty="0" smtClean="0"/>
              <a:t>вредным привычкам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Круглый стол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3218"/>
            <a:ext cx="8643998" cy="5818988"/>
          </a:xfrm>
        </p:spPr>
        <p:txBody>
          <a:bodyPr anchor="ctr">
            <a:normAutofit/>
          </a:bodyPr>
          <a:lstStyle/>
          <a:p>
            <a:pPr algn="ctr"/>
            <a:r>
              <a:rPr lang="ru-RU" sz="11000" dirty="0" smtClean="0"/>
              <a:t>НАРКОТИКИ</a:t>
            </a:r>
            <a:endParaRPr lang="ru-RU" sz="11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Наркотики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2193925"/>
            <a:ext cx="6096000" cy="3429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4282" y="253218"/>
            <a:ext cx="8643998" cy="58189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Выбор только за тобой …</a:t>
            </a:r>
            <a:endParaRPr kumimoji="0" lang="ru-RU" sz="11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>Что такое «вредная привычка»?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Вредная привычка </a:t>
            </a:r>
            <a:r>
              <a:rPr lang="ru-RU" dirty="0" smtClean="0"/>
              <a:t>– это многократно повторяющееся действие (на уровне автоматизма), отличающееся вредоносностью с позиции общественного блага, окружающих людей или здоровья человека, попавшего в кабалу этой привычки.</a:t>
            </a:r>
          </a:p>
          <a:p>
            <a:r>
              <a:rPr lang="ru-RU" dirty="0" smtClean="0"/>
              <a:t>Вредные привычки бывают не полезны или прямо вредны. Такие автоматические действия проявляются из-за слабости воли. Если человек не может проявить силу воли, чтобы совершить прогрессивное действие, то он подпадает под силу привычки, которая возвращает его в старую колею, привычное действие.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dirty="0" smtClean="0"/>
              <a:t>Самые распространённые вредные привычки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Курение 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Алкоголь 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Наркотики </a:t>
            </a:r>
          </a:p>
          <a:p>
            <a:endParaRPr lang="ru-RU" sz="4400" dirty="0" smtClean="0"/>
          </a:p>
          <a:p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643570" y="1428736"/>
            <a:ext cx="3168001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428868"/>
            <a:ext cx="2643402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071942"/>
            <a:ext cx="224897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dirty="0" smtClean="0"/>
              <a:t>Проблемные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Я только попробую!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Ведь так делают все. Почему мне нельзя?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Так я буду выглядеть круче!</a:t>
            </a:r>
          </a:p>
          <a:p>
            <a:endParaRPr lang="ru-RU" sz="4400" dirty="0" smtClean="0"/>
          </a:p>
          <a:p>
            <a:endParaRPr lang="ru-RU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818988"/>
          </a:xfrm>
        </p:spPr>
        <p:txBody>
          <a:bodyPr anchor="ctr">
            <a:normAutofit/>
          </a:bodyPr>
          <a:lstStyle/>
          <a:p>
            <a:pPr algn="ctr"/>
            <a:r>
              <a:rPr lang="ru-RU" sz="12000" dirty="0" smtClean="0"/>
              <a:t>ТОЛЬКО ФАКТЫ</a:t>
            </a:r>
            <a:endParaRPr lang="ru-RU" sz="1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818988"/>
          </a:xfrm>
        </p:spPr>
        <p:txBody>
          <a:bodyPr anchor="ctr">
            <a:normAutofit/>
          </a:bodyPr>
          <a:lstStyle/>
          <a:p>
            <a:pPr algn="ctr"/>
            <a:r>
              <a:rPr lang="ru-RU" sz="12000" dirty="0" smtClean="0"/>
              <a:t>КУРЕНИЕ</a:t>
            </a:r>
            <a:endParaRPr lang="ru-RU" sz="1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Курение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65425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818988"/>
          </a:xfrm>
        </p:spPr>
        <p:txBody>
          <a:bodyPr anchor="ctr">
            <a:normAutofit/>
          </a:bodyPr>
          <a:lstStyle/>
          <a:p>
            <a:pPr algn="ctr"/>
            <a:r>
              <a:rPr lang="ru-RU" sz="12000" dirty="0" smtClean="0"/>
              <a:t>АЛКОГОЛЬ</a:t>
            </a:r>
            <a:endParaRPr lang="ru-RU" sz="1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Алкоголь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765425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1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112</TotalTime>
  <Words>128</Words>
  <Application>Microsoft Office PowerPoint</Application>
  <PresentationFormat>Экран (4:3)</PresentationFormat>
  <Paragraphs>22</Paragraphs>
  <Slides>12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Скажи «Нет!»  вредным привычкам</vt:lpstr>
      <vt:lpstr>Что такое «вредная привычка»?</vt:lpstr>
      <vt:lpstr>Самые распространённые вредные привычки</vt:lpstr>
      <vt:lpstr>Проблемные вопросы</vt:lpstr>
      <vt:lpstr>ТОЛЬКО ФАКТЫ</vt:lpstr>
      <vt:lpstr>КУРЕНИЕ</vt:lpstr>
      <vt:lpstr>Слайд 7</vt:lpstr>
      <vt:lpstr>АЛКОГОЛЬ</vt:lpstr>
      <vt:lpstr>Слайд 9</vt:lpstr>
      <vt:lpstr>НАРКОТИКИ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Скажи «Нет!» вредным привычкам</dc:title>
  <dc:creator>Sivilla</dc:creator>
  <cp:lastModifiedBy>Sivilla</cp:lastModifiedBy>
  <cp:revision>13</cp:revision>
  <dcterms:created xsi:type="dcterms:W3CDTF">2013-11-21T10:27:33Z</dcterms:created>
  <dcterms:modified xsi:type="dcterms:W3CDTF">2013-11-25T09:24:14Z</dcterms:modified>
</cp:coreProperties>
</file>