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1" r:id="rId4"/>
    <p:sldId id="258" r:id="rId5"/>
    <p:sldId id="271" r:id="rId6"/>
    <p:sldId id="272" r:id="rId7"/>
    <p:sldId id="263" r:id="rId8"/>
    <p:sldId id="264" r:id="rId9"/>
    <p:sldId id="259" r:id="rId10"/>
    <p:sldId id="265" r:id="rId11"/>
    <p:sldId id="266" r:id="rId12"/>
    <p:sldId id="267" r:id="rId13"/>
    <p:sldId id="270" r:id="rId14"/>
    <p:sldId id="262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64" autoAdjust="0"/>
  </p:normalViewPr>
  <p:slideViewPr>
    <p:cSldViewPr>
      <p:cViewPr varScale="1">
        <p:scale>
          <a:sx n="88" d="100"/>
          <a:sy n="88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95BF29-AA1A-479A-AF96-E556C593D5C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09B0F5-20A8-47DC-B917-EFDBA1C40E7B}">
      <dgm:prSet phldrT="[Текст]"/>
      <dgm:spPr/>
      <dgm:t>
        <a:bodyPr/>
        <a:lstStyle/>
        <a:p>
          <a:r>
            <a:rPr lang="ru-RU" dirty="0"/>
            <a:t>Здоровье</a:t>
          </a:r>
        </a:p>
      </dgm:t>
    </dgm:pt>
    <dgm:pt modelId="{0BADFADF-33B6-4A7E-9350-AAA3DD1132B9}" type="parTrans" cxnId="{9C6E7C22-263A-417D-8D2F-A80E33476505}">
      <dgm:prSet/>
      <dgm:spPr/>
      <dgm:t>
        <a:bodyPr/>
        <a:lstStyle/>
        <a:p>
          <a:endParaRPr lang="ru-RU"/>
        </a:p>
      </dgm:t>
    </dgm:pt>
    <dgm:pt modelId="{B9667378-7950-4B04-978B-165727878E43}" type="sibTrans" cxnId="{9C6E7C22-263A-417D-8D2F-A80E33476505}">
      <dgm:prSet/>
      <dgm:spPr/>
      <dgm:t>
        <a:bodyPr/>
        <a:lstStyle/>
        <a:p>
          <a:endParaRPr lang="ru-RU"/>
        </a:p>
      </dgm:t>
    </dgm:pt>
    <dgm:pt modelId="{BC444041-AC76-4332-B341-A8A77C1CC625}">
      <dgm:prSet phldrT="[Текст]"/>
      <dgm:spPr/>
      <dgm:t>
        <a:bodyPr/>
        <a:lstStyle/>
        <a:p>
          <a:r>
            <a:rPr lang="ru-RU" dirty="0"/>
            <a:t>Физическое</a:t>
          </a:r>
        </a:p>
      </dgm:t>
    </dgm:pt>
    <dgm:pt modelId="{5774B688-6CFF-416B-90F1-6594049B7C26}" type="parTrans" cxnId="{D6A4FB2E-BA5C-471E-9A14-09FC6D76A224}">
      <dgm:prSet/>
      <dgm:spPr/>
      <dgm:t>
        <a:bodyPr/>
        <a:lstStyle/>
        <a:p>
          <a:endParaRPr lang="ru-RU"/>
        </a:p>
      </dgm:t>
    </dgm:pt>
    <dgm:pt modelId="{10DD55E9-3DF9-4FDB-9B0D-8FF17E99C96E}" type="sibTrans" cxnId="{D6A4FB2E-BA5C-471E-9A14-09FC6D76A224}">
      <dgm:prSet/>
      <dgm:spPr/>
      <dgm:t>
        <a:bodyPr/>
        <a:lstStyle/>
        <a:p>
          <a:endParaRPr lang="ru-RU"/>
        </a:p>
      </dgm:t>
    </dgm:pt>
    <dgm:pt modelId="{9BF26B3D-209D-48AD-B4BD-8D5BFA25C9CC}">
      <dgm:prSet phldrT="[Текст]"/>
      <dgm:spPr/>
      <dgm:t>
        <a:bodyPr/>
        <a:lstStyle/>
        <a:p>
          <a:r>
            <a:rPr lang="ru-RU"/>
            <a:t>Психическое</a:t>
          </a:r>
        </a:p>
      </dgm:t>
    </dgm:pt>
    <dgm:pt modelId="{B0DCB588-CC98-4FF1-BB3E-4CB6792BDF87}" type="parTrans" cxnId="{D19A442C-D093-4C83-8691-BD24B6590400}">
      <dgm:prSet/>
      <dgm:spPr/>
      <dgm:t>
        <a:bodyPr/>
        <a:lstStyle/>
        <a:p>
          <a:endParaRPr lang="ru-RU"/>
        </a:p>
      </dgm:t>
    </dgm:pt>
    <dgm:pt modelId="{82554C96-A4AC-4552-B1A4-D013606D3FB1}" type="sibTrans" cxnId="{D19A442C-D093-4C83-8691-BD24B6590400}">
      <dgm:prSet/>
      <dgm:spPr/>
      <dgm:t>
        <a:bodyPr/>
        <a:lstStyle/>
        <a:p>
          <a:endParaRPr lang="ru-RU"/>
        </a:p>
      </dgm:t>
    </dgm:pt>
    <dgm:pt modelId="{CC49D3FA-C1EE-4093-92B0-C9C727991DB5}">
      <dgm:prSet phldrT="[Текст]"/>
      <dgm:spPr/>
      <dgm:t>
        <a:bodyPr/>
        <a:lstStyle/>
        <a:p>
          <a:r>
            <a:rPr lang="ru-RU"/>
            <a:t>Социальное</a:t>
          </a:r>
        </a:p>
      </dgm:t>
    </dgm:pt>
    <dgm:pt modelId="{C4E33080-6AC7-42BE-8874-62C354D3B381}" type="parTrans" cxnId="{51B698FD-55E5-44EC-B5F0-43951DBB3050}">
      <dgm:prSet/>
      <dgm:spPr/>
      <dgm:t>
        <a:bodyPr/>
        <a:lstStyle/>
        <a:p>
          <a:endParaRPr lang="ru-RU"/>
        </a:p>
      </dgm:t>
    </dgm:pt>
    <dgm:pt modelId="{AD1CD5D5-2303-4D66-9164-5C089B8FEF54}" type="sibTrans" cxnId="{51B698FD-55E5-44EC-B5F0-43951DBB3050}">
      <dgm:prSet/>
      <dgm:spPr/>
      <dgm:t>
        <a:bodyPr/>
        <a:lstStyle/>
        <a:p>
          <a:endParaRPr lang="ru-RU"/>
        </a:p>
      </dgm:t>
    </dgm:pt>
    <dgm:pt modelId="{0523EF34-B235-4FAA-9801-1615B5A38C57}" type="pres">
      <dgm:prSet presAssocID="{C295BF29-AA1A-479A-AF96-E556C593D5C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0BE1DD-97AF-4031-B51F-AF90A9083A8D}" type="pres">
      <dgm:prSet presAssocID="{2D09B0F5-20A8-47DC-B917-EFDBA1C40E7B}" presName="centerShape" presStyleLbl="node0" presStyleIdx="0" presStyleCnt="1"/>
      <dgm:spPr/>
      <dgm:t>
        <a:bodyPr/>
        <a:lstStyle/>
        <a:p>
          <a:endParaRPr lang="ru-RU"/>
        </a:p>
      </dgm:t>
    </dgm:pt>
    <dgm:pt modelId="{9DDE2464-DE36-42FA-9931-9BC2D7C55391}" type="pres">
      <dgm:prSet presAssocID="{5774B688-6CFF-416B-90F1-6594049B7C26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9D8FD5C5-41CB-4DF3-94EA-F533E5CA40D7}" type="pres">
      <dgm:prSet presAssocID="{BC444041-AC76-4332-B341-A8A77C1CC62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DADCA-F5A6-49F2-B9C5-D1698C91ABC1}" type="pres">
      <dgm:prSet presAssocID="{B0DCB588-CC98-4FF1-BB3E-4CB6792BDF8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B521DC0C-3F46-435B-9675-478B4401307D}" type="pres">
      <dgm:prSet presAssocID="{9BF26B3D-209D-48AD-B4BD-8D5BFA25C9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41AB4-0E60-42DB-9285-DCCA73706E63}" type="pres">
      <dgm:prSet presAssocID="{C4E33080-6AC7-42BE-8874-62C354D3B381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102B0D61-4A10-42E0-9560-44EC730631D1}" type="pres">
      <dgm:prSet presAssocID="{CC49D3FA-C1EE-4093-92B0-C9C727991DB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12F5C0-DF41-4594-864E-F281307BA0A3}" type="presOf" srcId="{B0DCB588-CC98-4FF1-BB3E-4CB6792BDF87}" destId="{A70DADCA-F5A6-49F2-B9C5-D1698C91ABC1}" srcOrd="0" destOrd="0" presId="urn:microsoft.com/office/officeart/2005/8/layout/radial4"/>
    <dgm:cxn modelId="{8FCF5477-45F5-4361-8923-44CEBDBE3A13}" type="presOf" srcId="{2D09B0F5-20A8-47DC-B917-EFDBA1C40E7B}" destId="{AC0BE1DD-97AF-4031-B51F-AF90A9083A8D}" srcOrd="0" destOrd="0" presId="urn:microsoft.com/office/officeart/2005/8/layout/radial4"/>
    <dgm:cxn modelId="{D6A4FB2E-BA5C-471E-9A14-09FC6D76A224}" srcId="{2D09B0F5-20A8-47DC-B917-EFDBA1C40E7B}" destId="{BC444041-AC76-4332-B341-A8A77C1CC625}" srcOrd="0" destOrd="0" parTransId="{5774B688-6CFF-416B-90F1-6594049B7C26}" sibTransId="{10DD55E9-3DF9-4FDB-9B0D-8FF17E99C96E}"/>
    <dgm:cxn modelId="{51B698FD-55E5-44EC-B5F0-43951DBB3050}" srcId="{2D09B0F5-20A8-47DC-B917-EFDBA1C40E7B}" destId="{CC49D3FA-C1EE-4093-92B0-C9C727991DB5}" srcOrd="2" destOrd="0" parTransId="{C4E33080-6AC7-42BE-8874-62C354D3B381}" sibTransId="{AD1CD5D5-2303-4D66-9164-5C089B8FEF54}"/>
    <dgm:cxn modelId="{644548EF-7AA1-40C2-ABE7-77E2B7A53C44}" type="presOf" srcId="{5774B688-6CFF-416B-90F1-6594049B7C26}" destId="{9DDE2464-DE36-42FA-9931-9BC2D7C55391}" srcOrd="0" destOrd="0" presId="urn:microsoft.com/office/officeart/2005/8/layout/radial4"/>
    <dgm:cxn modelId="{D19A442C-D093-4C83-8691-BD24B6590400}" srcId="{2D09B0F5-20A8-47DC-B917-EFDBA1C40E7B}" destId="{9BF26B3D-209D-48AD-B4BD-8D5BFA25C9CC}" srcOrd="1" destOrd="0" parTransId="{B0DCB588-CC98-4FF1-BB3E-4CB6792BDF87}" sibTransId="{82554C96-A4AC-4552-B1A4-D013606D3FB1}"/>
    <dgm:cxn modelId="{35439F78-465B-453B-BAFF-1923B46186F2}" type="presOf" srcId="{C4E33080-6AC7-42BE-8874-62C354D3B381}" destId="{56741AB4-0E60-42DB-9285-DCCA73706E63}" srcOrd="0" destOrd="0" presId="urn:microsoft.com/office/officeart/2005/8/layout/radial4"/>
    <dgm:cxn modelId="{3E950133-A213-4F07-BA21-D2FABC4E1A12}" type="presOf" srcId="{CC49D3FA-C1EE-4093-92B0-C9C727991DB5}" destId="{102B0D61-4A10-42E0-9560-44EC730631D1}" srcOrd="0" destOrd="0" presId="urn:microsoft.com/office/officeart/2005/8/layout/radial4"/>
    <dgm:cxn modelId="{8C1F89BA-8DEC-4612-9A10-216F6EA8FBE5}" type="presOf" srcId="{C295BF29-AA1A-479A-AF96-E556C593D5CE}" destId="{0523EF34-B235-4FAA-9801-1615B5A38C57}" srcOrd="0" destOrd="0" presId="urn:microsoft.com/office/officeart/2005/8/layout/radial4"/>
    <dgm:cxn modelId="{3876D099-65F8-4401-BF56-752EABA7A1D6}" type="presOf" srcId="{9BF26B3D-209D-48AD-B4BD-8D5BFA25C9CC}" destId="{B521DC0C-3F46-435B-9675-478B4401307D}" srcOrd="0" destOrd="0" presId="urn:microsoft.com/office/officeart/2005/8/layout/radial4"/>
    <dgm:cxn modelId="{F3A8165B-0C47-4D74-9E32-E92613EBFB59}" type="presOf" srcId="{BC444041-AC76-4332-B341-A8A77C1CC625}" destId="{9D8FD5C5-41CB-4DF3-94EA-F533E5CA40D7}" srcOrd="0" destOrd="0" presId="urn:microsoft.com/office/officeart/2005/8/layout/radial4"/>
    <dgm:cxn modelId="{9C6E7C22-263A-417D-8D2F-A80E33476505}" srcId="{C295BF29-AA1A-479A-AF96-E556C593D5CE}" destId="{2D09B0F5-20A8-47DC-B917-EFDBA1C40E7B}" srcOrd="0" destOrd="0" parTransId="{0BADFADF-33B6-4A7E-9350-AAA3DD1132B9}" sibTransId="{B9667378-7950-4B04-978B-165727878E43}"/>
    <dgm:cxn modelId="{ECC73CE0-4B18-46FE-AECB-9AB03CB70594}" type="presParOf" srcId="{0523EF34-B235-4FAA-9801-1615B5A38C57}" destId="{AC0BE1DD-97AF-4031-B51F-AF90A9083A8D}" srcOrd="0" destOrd="0" presId="urn:microsoft.com/office/officeart/2005/8/layout/radial4"/>
    <dgm:cxn modelId="{5C9375E7-2DAE-46C9-BF5B-861E1892DB8C}" type="presParOf" srcId="{0523EF34-B235-4FAA-9801-1615B5A38C57}" destId="{9DDE2464-DE36-42FA-9931-9BC2D7C55391}" srcOrd="1" destOrd="0" presId="urn:microsoft.com/office/officeart/2005/8/layout/radial4"/>
    <dgm:cxn modelId="{AA6C0310-035E-4499-8A0C-7D092D4CEEBD}" type="presParOf" srcId="{0523EF34-B235-4FAA-9801-1615B5A38C57}" destId="{9D8FD5C5-41CB-4DF3-94EA-F533E5CA40D7}" srcOrd="2" destOrd="0" presId="urn:microsoft.com/office/officeart/2005/8/layout/radial4"/>
    <dgm:cxn modelId="{6F0040C0-8982-47D4-BD50-DF9FA967E7E5}" type="presParOf" srcId="{0523EF34-B235-4FAA-9801-1615B5A38C57}" destId="{A70DADCA-F5A6-49F2-B9C5-D1698C91ABC1}" srcOrd="3" destOrd="0" presId="urn:microsoft.com/office/officeart/2005/8/layout/radial4"/>
    <dgm:cxn modelId="{99E1033D-8378-4A46-8DA1-99285F949570}" type="presParOf" srcId="{0523EF34-B235-4FAA-9801-1615B5A38C57}" destId="{B521DC0C-3F46-435B-9675-478B4401307D}" srcOrd="4" destOrd="0" presId="urn:microsoft.com/office/officeart/2005/8/layout/radial4"/>
    <dgm:cxn modelId="{68DC0D5E-2FB6-4F3B-94D9-F6A866FC7F68}" type="presParOf" srcId="{0523EF34-B235-4FAA-9801-1615B5A38C57}" destId="{56741AB4-0E60-42DB-9285-DCCA73706E63}" srcOrd="5" destOrd="0" presId="urn:microsoft.com/office/officeart/2005/8/layout/radial4"/>
    <dgm:cxn modelId="{3C9AC517-7371-4B4A-871B-4C7C98FC4117}" type="presParOf" srcId="{0523EF34-B235-4FAA-9801-1615B5A38C57}" destId="{102B0D61-4A10-42E0-9560-44EC730631D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99AECA-8A5C-423F-9AC5-BB3B7AE238F5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2F1CA0-FB88-4293-AE09-CF1C681AD8E3}">
      <dgm:prSet phldrT="[Текст]"/>
      <dgm:spPr/>
      <dgm:t>
        <a:bodyPr/>
        <a:lstStyle/>
        <a:p>
          <a:r>
            <a:rPr lang="ru-RU"/>
            <a:t>Физическая</a:t>
          </a:r>
        </a:p>
      </dgm:t>
    </dgm:pt>
    <dgm:pt modelId="{BF1416B5-6A5F-4400-800A-5782F23872BA}" type="parTrans" cxnId="{9654F451-EAF6-49DB-8872-91E0E6430291}">
      <dgm:prSet/>
      <dgm:spPr/>
      <dgm:t>
        <a:bodyPr/>
        <a:lstStyle/>
        <a:p>
          <a:endParaRPr lang="ru-RU"/>
        </a:p>
      </dgm:t>
    </dgm:pt>
    <dgm:pt modelId="{29A633C1-0AB7-4CDF-A41B-267B00966AA9}" type="sibTrans" cxnId="{9654F451-EAF6-49DB-8872-91E0E6430291}">
      <dgm:prSet/>
      <dgm:spPr/>
      <dgm:t>
        <a:bodyPr/>
        <a:lstStyle/>
        <a:p>
          <a:endParaRPr lang="ru-RU"/>
        </a:p>
      </dgm:t>
    </dgm:pt>
    <dgm:pt modelId="{F3714469-3843-4BD9-975D-0514F23D87B0}">
      <dgm:prSet phldrT="[Текст]"/>
      <dgm:spPr/>
      <dgm:t>
        <a:bodyPr/>
        <a:lstStyle/>
        <a:p>
          <a:r>
            <a:rPr lang="ru-RU"/>
            <a:t>Эмоциональная</a:t>
          </a:r>
        </a:p>
      </dgm:t>
    </dgm:pt>
    <dgm:pt modelId="{E2275554-347A-4DAC-80F0-CCAA60F31969}" type="parTrans" cxnId="{599D6CB4-2736-4862-AC12-3954B4E2473F}">
      <dgm:prSet/>
      <dgm:spPr/>
      <dgm:t>
        <a:bodyPr/>
        <a:lstStyle/>
        <a:p>
          <a:endParaRPr lang="ru-RU"/>
        </a:p>
      </dgm:t>
    </dgm:pt>
    <dgm:pt modelId="{DA4159EB-ED8A-4810-9FAB-CF7B7582662B}" type="sibTrans" cxnId="{599D6CB4-2736-4862-AC12-3954B4E2473F}">
      <dgm:prSet/>
      <dgm:spPr/>
      <dgm:t>
        <a:bodyPr/>
        <a:lstStyle/>
        <a:p>
          <a:endParaRPr lang="ru-RU"/>
        </a:p>
      </dgm:t>
    </dgm:pt>
    <dgm:pt modelId="{1FDAE22D-E46B-4E5E-A92B-B44DE3022555}">
      <dgm:prSet phldrT="[Текст]"/>
      <dgm:spPr/>
      <dgm:t>
        <a:bodyPr/>
        <a:lstStyle/>
        <a:p>
          <a:r>
            <a:rPr lang="ru-RU"/>
            <a:t>Интеллектуальная</a:t>
          </a:r>
        </a:p>
      </dgm:t>
    </dgm:pt>
    <dgm:pt modelId="{B611F3E4-3C27-45F4-A0FB-E464393EBD16}" type="parTrans" cxnId="{D5D30553-D2D7-4F23-AC0E-917AF0350536}">
      <dgm:prSet/>
      <dgm:spPr/>
      <dgm:t>
        <a:bodyPr/>
        <a:lstStyle/>
        <a:p>
          <a:endParaRPr lang="ru-RU"/>
        </a:p>
      </dgm:t>
    </dgm:pt>
    <dgm:pt modelId="{533CF861-4D3B-4BB7-8552-88EEEEF92926}" type="sibTrans" cxnId="{D5D30553-D2D7-4F23-AC0E-917AF0350536}">
      <dgm:prSet/>
      <dgm:spPr/>
      <dgm:t>
        <a:bodyPr/>
        <a:lstStyle/>
        <a:p>
          <a:endParaRPr lang="ru-RU"/>
        </a:p>
      </dgm:t>
    </dgm:pt>
    <dgm:pt modelId="{6001DF78-1482-4BE3-AC4B-6AE482EEC4FE}" type="pres">
      <dgm:prSet presAssocID="{6F99AECA-8A5C-423F-9AC5-BB3B7AE238F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3CECA7-EBB3-4A0A-BD1D-B087DD9F8D7D}" type="pres">
      <dgm:prSet presAssocID="{6F99AECA-8A5C-423F-9AC5-BB3B7AE238F5}" presName="arrow" presStyleLbl="bgShp" presStyleIdx="0" presStyleCnt="1"/>
      <dgm:spPr/>
    </dgm:pt>
    <dgm:pt modelId="{CA66B6BE-1ADB-4C26-845F-7BBC7CB74DBD}" type="pres">
      <dgm:prSet presAssocID="{6F99AECA-8A5C-423F-9AC5-BB3B7AE238F5}" presName="linearProcess" presStyleCnt="0"/>
      <dgm:spPr/>
    </dgm:pt>
    <dgm:pt modelId="{C088AF88-EE76-4B1E-BEDE-3B0AE9A08F3C}" type="pres">
      <dgm:prSet presAssocID="{872F1CA0-FB88-4293-AE09-CF1C681AD8E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67DC2-3D24-4B16-855F-794E18F88984}" type="pres">
      <dgm:prSet presAssocID="{29A633C1-0AB7-4CDF-A41B-267B00966AA9}" presName="sibTrans" presStyleCnt="0"/>
      <dgm:spPr/>
    </dgm:pt>
    <dgm:pt modelId="{42EF3B63-0F9E-4182-8490-3816051F28DA}" type="pres">
      <dgm:prSet presAssocID="{F3714469-3843-4BD9-975D-0514F23D87B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D4FFD-D91E-4314-824F-1404D0238D42}" type="pres">
      <dgm:prSet presAssocID="{DA4159EB-ED8A-4810-9FAB-CF7B7582662B}" presName="sibTrans" presStyleCnt="0"/>
      <dgm:spPr/>
    </dgm:pt>
    <dgm:pt modelId="{EF61C210-0018-4314-8D2F-C532F38FA597}" type="pres">
      <dgm:prSet presAssocID="{1FDAE22D-E46B-4E5E-A92B-B44DE302255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EA411E-2D11-4140-9F69-1C29F3FA2A77}" type="presOf" srcId="{1FDAE22D-E46B-4E5E-A92B-B44DE3022555}" destId="{EF61C210-0018-4314-8D2F-C532F38FA597}" srcOrd="0" destOrd="0" presId="urn:microsoft.com/office/officeart/2005/8/layout/hProcess9"/>
    <dgm:cxn modelId="{6FB6E625-ABF4-48D5-8A7B-473B13BC90E3}" type="presOf" srcId="{872F1CA0-FB88-4293-AE09-CF1C681AD8E3}" destId="{C088AF88-EE76-4B1E-BEDE-3B0AE9A08F3C}" srcOrd="0" destOrd="0" presId="urn:microsoft.com/office/officeart/2005/8/layout/hProcess9"/>
    <dgm:cxn modelId="{9654F451-EAF6-49DB-8872-91E0E6430291}" srcId="{6F99AECA-8A5C-423F-9AC5-BB3B7AE238F5}" destId="{872F1CA0-FB88-4293-AE09-CF1C681AD8E3}" srcOrd="0" destOrd="0" parTransId="{BF1416B5-6A5F-4400-800A-5782F23872BA}" sibTransId="{29A633C1-0AB7-4CDF-A41B-267B00966AA9}"/>
    <dgm:cxn modelId="{7BBC6888-6352-4A9A-9841-390FCDF64094}" type="presOf" srcId="{F3714469-3843-4BD9-975D-0514F23D87B0}" destId="{42EF3B63-0F9E-4182-8490-3816051F28DA}" srcOrd="0" destOrd="0" presId="urn:microsoft.com/office/officeart/2005/8/layout/hProcess9"/>
    <dgm:cxn modelId="{694EFAC1-3738-449E-A3DC-7C92C8EABD76}" type="presOf" srcId="{6F99AECA-8A5C-423F-9AC5-BB3B7AE238F5}" destId="{6001DF78-1482-4BE3-AC4B-6AE482EEC4FE}" srcOrd="0" destOrd="0" presId="urn:microsoft.com/office/officeart/2005/8/layout/hProcess9"/>
    <dgm:cxn modelId="{599D6CB4-2736-4862-AC12-3954B4E2473F}" srcId="{6F99AECA-8A5C-423F-9AC5-BB3B7AE238F5}" destId="{F3714469-3843-4BD9-975D-0514F23D87B0}" srcOrd="1" destOrd="0" parTransId="{E2275554-347A-4DAC-80F0-CCAA60F31969}" sibTransId="{DA4159EB-ED8A-4810-9FAB-CF7B7582662B}"/>
    <dgm:cxn modelId="{D5D30553-D2D7-4F23-AC0E-917AF0350536}" srcId="{6F99AECA-8A5C-423F-9AC5-BB3B7AE238F5}" destId="{1FDAE22D-E46B-4E5E-A92B-B44DE3022555}" srcOrd="2" destOrd="0" parTransId="{B611F3E4-3C27-45F4-A0FB-E464393EBD16}" sibTransId="{533CF861-4D3B-4BB7-8552-88EEEEF92926}"/>
    <dgm:cxn modelId="{17A701AB-1B89-4AF4-8A7C-CB5F67C4337F}" type="presParOf" srcId="{6001DF78-1482-4BE3-AC4B-6AE482EEC4FE}" destId="{3A3CECA7-EBB3-4A0A-BD1D-B087DD9F8D7D}" srcOrd="0" destOrd="0" presId="urn:microsoft.com/office/officeart/2005/8/layout/hProcess9"/>
    <dgm:cxn modelId="{9A8C5CB3-AEBF-4A32-980A-B7CC91058AE1}" type="presParOf" srcId="{6001DF78-1482-4BE3-AC4B-6AE482EEC4FE}" destId="{CA66B6BE-1ADB-4C26-845F-7BBC7CB74DBD}" srcOrd="1" destOrd="0" presId="urn:microsoft.com/office/officeart/2005/8/layout/hProcess9"/>
    <dgm:cxn modelId="{7D182B0B-C972-41A0-B8BF-E37E939BDBF5}" type="presParOf" srcId="{CA66B6BE-1ADB-4C26-845F-7BBC7CB74DBD}" destId="{C088AF88-EE76-4B1E-BEDE-3B0AE9A08F3C}" srcOrd="0" destOrd="0" presId="urn:microsoft.com/office/officeart/2005/8/layout/hProcess9"/>
    <dgm:cxn modelId="{0760E526-F34F-41E9-854C-74838F834BC5}" type="presParOf" srcId="{CA66B6BE-1ADB-4C26-845F-7BBC7CB74DBD}" destId="{E6567DC2-3D24-4B16-855F-794E18F88984}" srcOrd="1" destOrd="0" presId="urn:microsoft.com/office/officeart/2005/8/layout/hProcess9"/>
    <dgm:cxn modelId="{39D3CE97-995F-4970-BDD1-16E92A70D032}" type="presParOf" srcId="{CA66B6BE-1ADB-4C26-845F-7BBC7CB74DBD}" destId="{42EF3B63-0F9E-4182-8490-3816051F28DA}" srcOrd="2" destOrd="0" presId="urn:microsoft.com/office/officeart/2005/8/layout/hProcess9"/>
    <dgm:cxn modelId="{0DDD700C-C0BC-43CF-8E75-2276974DC7AB}" type="presParOf" srcId="{CA66B6BE-1ADB-4C26-845F-7BBC7CB74DBD}" destId="{E51D4FFD-D91E-4314-824F-1404D0238D42}" srcOrd="3" destOrd="0" presId="urn:microsoft.com/office/officeart/2005/8/layout/hProcess9"/>
    <dgm:cxn modelId="{AB959B0A-DCAB-4954-B3C5-40CDF4B15B06}" type="presParOf" srcId="{CA66B6BE-1ADB-4C26-845F-7BBC7CB74DBD}" destId="{EF61C210-0018-4314-8D2F-C532F38FA59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40D8D7-F2C1-493B-87D6-3576C44E9B3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8FA22D-4053-457A-A29A-FC2DA91E0DA4}">
      <dgm:prSet phldrT="[Текст]"/>
      <dgm:spPr/>
      <dgm:t>
        <a:bodyPr/>
        <a:lstStyle/>
        <a:p>
          <a:r>
            <a:rPr lang="ru-RU" dirty="0" err="1"/>
            <a:t>Здоровьесберегающие</a:t>
          </a:r>
          <a:r>
            <a:rPr lang="ru-RU" dirty="0"/>
            <a:t> технологии</a:t>
          </a:r>
        </a:p>
      </dgm:t>
    </dgm:pt>
    <dgm:pt modelId="{ABB6BDEF-6260-4DB0-866F-7BFC07A08C90}" type="parTrans" cxnId="{C553B194-1372-4097-885B-153E6320F70B}">
      <dgm:prSet/>
      <dgm:spPr/>
      <dgm:t>
        <a:bodyPr/>
        <a:lstStyle/>
        <a:p>
          <a:endParaRPr lang="ru-RU"/>
        </a:p>
      </dgm:t>
    </dgm:pt>
    <dgm:pt modelId="{D059570F-E8D9-411F-9F77-18C2A33378DA}" type="sibTrans" cxnId="{C553B194-1372-4097-885B-153E6320F70B}">
      <dgm:prSet/>
      <dgm:spPr/>
      <dgm:t>
        <a:bodyPr/>
        <a:lstStyle/>
        <a:p>
          <a:endParaRPr lang="ru-RU"/>
        </a:p>
      </dgm:t>
    </dgm:pt>
    <dgm:pt modelId="{9BBDBC80-272C-4CEA-B26C-9E15CD9F2A6E}">
      <dgm:prSet phldrT="[Текст]"/>
      <dgm:spPr/>
      <dgm:t>
        <a:bodyPr/>
        <a:lstStyle/>
        <a:p>
          <a:r>
            <a:rPr lang="ru-RU" dirty="0"/>
            <a:t>Санитарно-гигиенические</a:t>
          </a:r>
        </a:p>
      </dgm:t>
    </dgm:pt>
    <dgm:pt modelId="{FE1A4D19-9FB2-4464-BFEF-FE47FFF677A1}" type="parTrans" cxnId="{80786362-AEB5-4E06-834F-95FBCDE24BD0}">
      <dgm:prSet/>
      <dgm:spPr/>
      <dgm:t>
        <a:bodyPr/>
        <a:lstStyle/>
        <a:p>
          <a:endParaRPr lang="ru-RU"/>
        </a:p>
      </dgm:t>
    </dgm:pt>
    <dgm:pt modelId="{BD9C49C2-23D5-4AF8-AFAB-209A178BF6C3}" type="sibTrans" cxnId="{80786362-AEB5-4E06-834F-95FBCDE24BD0}">
      <dgm:prSet/>
      <dgm:spPr/>
      <dgm:t>
        <a:bodyPr/>
        <a:lstStyle/>
        <a:p>
          <a:endParaRPr lang="ru-RU"/>
        </a:p>
      </dgm:t>
    </dgm:pt>
    <dgm:pt modelId="{E1815293-ED2E-4E2A-B8AA-A4FAECD0C49F}">
      <dgm:prSet phldrT="[Текст]"/>
      <dgm:spPr/>
      <dgm:t>
        <a:bodyPr/>
        <a:lstStyle/>
        <a:p>
          <a:r>
            <a:rPr lang="ru-RU"/>
            <a:t>Медико-профилактические</a:t>
          </a:r>
        </a:p>
      </dgm:t>
    </dgm:pt>
    <dgm:pt modelId="{5EB0639A-6AEB-4821-A88C-2E5C749B73A4}" type="parTrans" cxnId="{DACFDDBD-02C1-4A2D-B2F2-B9ED815E0226}">
      <dgm:prSet/>
      <dgm:spPr/>
      <dgm:t>
        <a:bodyPr/>
        <a:lstStyle/>
        <a:p>
          <a:endParaRPr lang="ru-RU"/>
        </a:p>
      </dgm:t>
    </dgm:pt>
    <dgm:pt modelId="{B1422BCF-F8EC-4B8D-AF62-E527E177D96F}" type="sibTrans" cxnId="{DACFDDBD-02C1-4A2D-B2F2-B9ED815E0226}">
      <dgm:prSet/>
      <dgm:spPr/>
      <dgm:t>
        <a:bodyPr/>
        <a:lstStyle/>
        <a:p>
          <a:endParaRPr lang="ru-RU"/>
        </a:p>
      </dgm:t>
    </dgm:pt>
    <dgm:pt modelId="{2D2B71D1-D048-4E13-8F60-6D963AA42B07}">
      <dgm:prSet phldrT="[Текст]"/>
      <dgm:spPr/>
      <dgm:t>
        <a:bodyPr/>
        <a:lstStyle/>
        <a:p>
          <a:r>
            <a:rPr lang="ru-RU" dirty="0"/>
            <a:t>Педагогические</a:t>
          </a:r>
        </a:p>
      </dgm:t>
    </dgm:pt>
    <dgm:pt modelId="{2162A029-C3B6-4F69-A341-FACED2841A15}" type="sibTrans" cxnId="{F7ED3887-D598-4B2F-9AE5-FE68D7ACE2AA}">
      <dgm:prSet/>
      <dgm:spPr/>
      <dgm:t>
        <a:bodyPr/>
        <a:lstStyle/>
        <a:p>
          <a:endParaRPr lang="ru-RU"/>
        </a:p>
      </dgm:t>
    </dgm:pt>
    <dgm:pt modelId="{491084D2-0B98-4C19-B52C-85658D864ADA}" type="parTrans" cxnId="{F7ED3887-D598-4B2F-9AE5-FE68D7ACE2AA}">
      <dgm:prSet/>
      <dgm:spPr/>
      <dgm:t>
        <a:bodyPr/>
        <a:lstStyle/>
        <a:p>
          <a:endParaRPr lang="ru-RU"/>
        </a:p>
      </dgm:t>
    </dgm:pt>
    <dgm:pt modelId="{46BD3757-49F4-4716-858E-C1F6B27105D2}" type="pres">
      <dgm:prSet presAssocID="{2140D8D7-F2C1-493B-87D6-3576C44E9B3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68E460-300B-43B1-B0E3-76AE2BAE9629}" type="pres">
      <dgm:prSet presAssocID="{0F8FA22D-4053-457A-A29A-FC2DA91E0DA4}" presName="root1" presStyleCnt="0"/>
      <dgm:spPr/>
    </dgm:pt>
    <dgm:pt modelId="{67AC6F5D-D13B-48D7-B64B-A64C27D810A5}" type="pres">
      <dgm:prSet presAssocID="{0F8FA22D-4053-457A-A29A-FC2DA91E0DA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C56A42-E904-4B54-B8B6-289F339F6BD8}" type="pres">
      <dgm:prSet presAssocID="{0F8FA22D-4053-457A-A29A-FC2DA91E0DA4}" presName="level2hierChild" presStyleCnt="0"/>
      <dgm:spPr/>
    </dgm:pt>
    <dgm:pt modelId="{1021B718-2A79-4543-A7FD-253390ABAABC}" type="pres">
      <dgm:prSet presAssocID="{FE1A4D19-9FB2-4464-BFEF-FE47FFF677A1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43ADE0D9-9696-4B5D-AAD8-56B8EE79CB70}" type="pres">
      <dgm:prSet presAssocID="{FE1A4D19-9FB2-4464-BFEF-FE47FFF677A1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001BACD-C155-4E5D-8275-D1F7C5BE0192}" type="pres">
      <dgm:prSet presAssocID="{9BBDBC80-272C-4CEA-B26C-9E15CD9F2A6E}" presName="root2" presStyleCnt="0"/>
      <dgm:spPr/>
    </dgm:pt>
    <dgm:pt modelId="{D5A08438-8E19-4044-8739-5A5FD8B11000}" type="pres">
      <dgm:prSet presAssocID="{9BBDBC80-272C-4CEA-B26C-9E15CD9F2A6E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84AB7C-3D7F-45B8-9478-A1027880380D}" type="pres">
      <dgm:prSet presAssocID="{9BBDBC80-272C-4CEA-B26C-9E15CD9F2A6E}" presName="level3hierChild" presStyleCnt="0"/>
      <dgm:spPr/>
    </dgm:pt>
    <dgm:pt modelId="{A0FD1A92-3157-4133-A084-1152F4D5A02E}" type="pres">
      <dgm:prSet presAssocID="{491084D2-0B98-4C19-B52C-85658D864ADA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93978C26-DEB6-421B-B87F-1379F2ADD507}" type="pres">
      <dgm:prSet presAssocID="{491084D2-0B98-4C19-B52C-85658D864AD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9A28F56-5326-45B8-A979-B83CEF99B3D3}" type="pres">
      <dgm:prSet presAssocID="{2D2B71D1-D048-4E13-8F60-6D963AA42B07}" presName="root2" presStyleCnt="0"/>
      <dgm:spPr/>
    </dgm:pt>
    <dgm:pt modelId="{39A023D8-CC16-4387-9693-DDA15237F9EC}" type="pres">
      <dgm:prSet presAssocID="{2D2B71D1-D048-4E13-8F60-6D963AA42B07}" presName="LevelTwoTextNode" presStyleLbl="node2" presStyleIdx="1" presStyleCnt="3" custScaleX="100753" custLinFactNeighborX="-4358" custLinFactNeighborY="-4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18546A-258D-4815-9AD1-CA7505A1B237}" type="pres">
      <dgm:prSet presAssocID="{2D2B71D1-D048-4E13-8F60-6D963AA42B07}" presName="level3hierChild" presStyleCnt="0"/>
      <dgm:spPr/>
    </dgm:pt>
    <dgm:pt modelId="{E759627D-4A7E-47A2-9AF2-B7DDD9C6C621}" type="pres">
      <dgm:prSet presAssocID="{5EB0639A-6AEB-4821-A88C-2E5C749B73A4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B611758-0017-43B2-8C1D-C7B302C09E61}" type="pres">
      <dgm:prSet presAssocID="{5EB0639A-6AEB-4821-A88C-2E5C749B73A4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0A0ACD7-FD7F-4F15-A033-D9CB84850E26}" type="pres">
      <dgm:prSet presAssocID="{E1815293-ED2E-4E2A-B8AA-A4FAECD0C49F}" presName="root2" presStyleCnt="0"/>
      <dgm:spPr/>
    </dgm:pt>
    <dgm:pt modelId="{35FB9CD3-F94F-4BEA-A4F9-DA6282D6A51B}" type="pres">
      <dgm:prSet presAssocID="{E1815293-ED2E-4E2A-B8AA-A4FAECD0C49F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1D254-F442-4D55-8702-86BD0F651CA7}" type="pres">
      <dgm:prSet presAssocID="{E1815293-ED2E-4E2A-B8AA-A4FAECD0C49F}" presName="level3hierChild" presStyleCnt="0"/>
      <dgm:spPr/>
    </dgm:pt>
  </dgm:ptLst>
  <dgm:cxnLst>
    <dgm:cxn modelId="{A3752F93-51C8-4C77-829E-D713EE0C6483}" type="presOf" srcId="{491084D2-0B98-4C19-B52C-85658D864ADA}" destId="{93978C26-DEB6-421B-B87F-1379F2ADD507}" srcOrd="1" destOrd="0" presId="urn:microsoft.com/office/officeart/2005/8/layout/hierarchy2"/>
    <dgm:cxn modelId="{5D65E60E-B1FA-4080-8467-40A4DCF00565}" type="presOf" srcId="{0F8FA22D-4053-457A-A29A-FC2DA91E0DA4}" destId="{67AC6F5D-D13B-48D7-B64B-A64C27D810A5}" srcOrd="0" destOrd="0" presId="urn:microsoft.com/office/officeart/2005/8/layout/hierarchy2"/>
    <dgm:cxn modelId="{C553B194-1372-4097-885B-153E6320F70B}" srcId="{2140D8D7-F2C1-493B-87D6-3576C44E9B3A}" destId="{0F8FA22D-4053-457A-A29A-FC2DA91E0DA4}" srcOrd="0" destOrd="0" parTransId="{ABB6BDEF-6260-4DB0-866F-7BFC07A08C90}" sibTransId="{D059570F-E8D9-411F-9F77-18C2A33378DA}"/>
    <dgm:cxn modelId="{352CF9DC-8922-4B66-8B21-85D28346E6CC}" type="presOf" srcId="{5EB0639A-6AEB-4821-A88C-2E5C749B73A4}" destId="{0B611758-0017-43B2-8C1D-C7B302C09E61}" srcOrd="1" destOrd="0" presId="urn:microsoft.com/office/officeart/2005/8/layout/hierarchy2"/>
    <dgm:cxn modelId="{80786362-AEB5-4E06-834F-95FBCDE24BD0}" srcId="{0F8FA22D-4053-457A-A29A-FC2DA91E0DA4}" destId="{9BBDBC80-272C-4CEA-B26C-9E15CD9F2A6E}" srcOrd="0" destOrd="0" parTransId="{FE1A4D19-9FB2-4464-BFEF-FE47FFF677A1}" sibTransId="{BD9C49C2-23D5-4AF8-AFAB-209A178BF6C3}"/>
    <dgm:cxn modelId="{F7ED3887-D598-4B2F-9AE5-FE68D7ACE2AA}" srcId="{0F8FA22D-4053-457A-A29A-FC2DA91E0DA4}" destId="{2D2B71D1-D048-4E13-8F60-6D963AA42B07}" srcOrd="1" destOrd="0" parTransId="{491084D2-0B98-4C19-B52C-85658D864ADA}" sibTransId="{2162A029-C3B6-4F69-A341-FACED2841A15}"/>
    <dgm:cxn modelId="{43362B7D-01EB-468D-A0E8-9194A30BC2A3}" type="presOf" srcId="{5EB0639A-6AEB-4821-A88C-2E5C749B73A4}" destId="{E759627D-4A7E-47A2-9AF2-B7DDD9C6C621}" srcOrd="0" destOrd="0" presId="urn:microsoft.com/office/officeart/2005/8/layout/hierarchy2"/>
    <dgm:cxn modelId="{DACFDDBD-02C1-4A2D-B2F2-B9ED815E0226}" srcId="{0F8FA22D-4053-457A-A29A-FC2DA91E0DA4}" destId="{E1815293-ED2E-4E2A-B8AA-A4FAECD0C49F}" srcOrd="2" destOrd="0" parTransId="{5EB0639A-6AEB-4821-A88C-2E5C749B73A4}" sibTransId="{B1422BCF-F8EC-4B8D-AF62-E527E177D96F}"/>
    <dgm:cxn modelId="{F33437BB-B5DE-4159-82A2-E790A7E3C5BE}" type="presOf" srcId="{FE1A4D19-9FB2-4464-BFEF-FE47FFF677A1}" destId="{1021B718-2A79-4543-A7FD-253390ABAABC}" srcOrd="0" destOrd="0" presId="urn:microsoft.com/office/officeart/2005/8/layout/hierarchy2"/>
    <dgm:cxn modelId="{1DED57D2-117D-4A25-B942-06A78762F8FF}" type="presOf" srcId="{2D2B71D1-D048-4E13-8F60-6D963AA42B07}" destId="{39A023D8-CC16-4387-9693-DDA15237F9EC}" srcOrd="0" destOrd="0" presId="urn:microsoft.com/office/officeart/2005/8/layout/hierarchy2"/>
    <dgm:cxn modelId="{7CC9F536-DD01-4FA5-97DA-5CECB5A62429}" type="presOf" srcId="{491084D2-0B98-4C19-B52C-85658D864ADA}" destId="{A0FD1A92-3157-4133-A084-1152F4D5A02E}" srcOrd="0" destOrd="0" presId="urn:microsoft.com/office/officeart/2005/8/layout/hierarchy2"/>
    <dgm:cxn modelId="{B472A8E4-5BC5-46C9-A7BC-2DCD36D63676}" type="presOf" srcId="{9BBDBC80-272C-4CEA-B26C-9E15CD9F2A6E}" destId="{D5A08438-8E19-4044-8739-5A5FD8B11000}" srcOrd="0" destOrd="0" presId="urn:microsoft.com/office/officeart/2005/8/layout/hierarchy2"/>
    <dgm:cxn modelId="{77C40E01-CBE0-4682-A4E5-884CCF5C82D1}" type="presOf" srcId="{2140D8D7-F2C1-493B-87D6-3576C44E9B3A}" destId="{46BD3757-49F4-4716-858E-C1F6B27105D2}" srcOrd="0" destOrd="0" presId="urn:microsoft.com/office/officeart/2005/8/layout/hierarchy2"/>
    <dgm:cxn modelId="{C14E6547-EE80-477A-97F8-036764E46BE6}" type="presOf" srcId="{E1815293-ED2E-4E2A-B8AA-A4FAECD0C49F}" destId="{35FB9CD3-F94F-4BEA-A4F9-DA6282D6A51B}" srcOrd="0" destOrd="0" presId="urn:microsoft.com/office/officeart/2005/8/layout/hierarchy2"/>
    <dgm:cxn modelId="{7F29D25A-3AD1-4716-B889-25FAB3A24AE8}" type="presOf" srcId="{FE1A4D19-9FB2-4464-BFEF-FE47FFF677A1}" destId="{43ADE0D9-9696-4B5D-AAD8-56B8EE79CB70}" srcOrd="1" destOrd="0" presId="urn:microsoft.com/office/officeart/2005/8/layout/hierarchy2"/>
    <dgm:cxn modelId="{25E72C6D-6B67-418C-9FF4-EBBD2B9B84CE}" type="presParOf" srcId="{46BD3757-49F4-4716-858E-C1F6B27105D2}" destId="{8E68E460-300B-43B1-B0E3-76AE2BAE9629}" srcOrd="0" destOrd="0" presId="urn:microsoft.com/office/officeart/2005/8/layout/hierarchy2"/>
    <dgm:cxn modelId="{7F1E09EB-7E91-471A-84E9-5F4CF4562123}" type="presParOf" srcId="{8E68E460-300B-43B1-B0E3-76AE2BAE9629}" destId="{67AC6F5D-D13B-48D7-B64B-A64C27D810A5}" srcOrd="0" destOrd="0" presId="urn:microsoft.com/office/officeart/2005/8/layout/hierarchy2"/>
    <dgm:cxn modelId="{12428055-152A-4667-A93B-1CC266418DF8}" type="presParOf" srcId="{8E68E460-300B-43B1-B0E3-76AE2BAE9629}" destId="{1EC56A42-E904-4B54-B8B6-289F339F6BD8}" srcOrd="1" destOrd="0" presId="urn:microsoft.com/office/officeart/2005/8/layout/hierarchy2"/>
    <dgm:cxn modelId="{C13D91F6-23D7-4675-A46E-649A4269BC82}" type="presParOf" srcId="{1EC56A42-E904-4B54-B8B6-289F339F6BD8}" destId="{1021B718-2A79-4543-A7FD-253390ABAABC}" srcOrd="0" destOrd="0" presId="urn:microsoft.com/office/officeart/2005/8/layout/hierarchy2"/>
    <dgm:cxn modelId="{5A2B4587-0D44-4ECA-A9ED-F488981CD49F}" type="presParOf" srcId="{1021B718-2A79-4543-A7FD-253390ABAABC}" destId="{43ADE0D9-9696-4B5D-AAD8-56B8EE79CB70}" srcOrd="0" destOrd="0" presId="urn:microsoft.com/office/officeart/2005/8/layout/hierarchy2"/>
    <dgm:cxn modelId="{FC74EBC5-BBA4-40A7-8EDA-681CE2C89477}" type="presParOf" srcId="{1EC56A42-E904-4B54-B8B6-289F339F6BD8}" destId="{2001BACD-C155-4E5D-8275-D1F7C5BE0192}" srcOrd="1" destOrd="0" presId="urn:microsoft.com/office/officeart/2005/8/layout/hierarchy2"/>
    <dgm:cxn modelId="{8AEED45D-91DA-45FB-8740-DA5A66BBC82A}" type="presParOf" srcId="{2001BACD-C155-4E5D-8275-D1F7C5BE0192}" destId="{D5A08438-8E19-4044-8739-5A5FD8B11000}" srcOrd="0" destOrd="0" presId="urn:microsoft.com/office/officeart/2005/8/layout/hierarchy2"/>
    <dgm:cxn modelId="{887B86A0-F001-449D-9AA7-B68E99E62657}" type="presParOf" srcId="{2001BACD-C155-4E5D-8275-D1F7C5BE0192}" destId="{6984AB7C-3D7F-45B8-9478-A1027880380D}" srcOrd="1" destOrd="0" presId="urn:microsoft.com/office/officeart/2005/8/layout/hierarchy2"/>
    <dgm:cxn modelId="{5C1779F3-EBAF-467B-B331-406DAB996E3F}" type="presParOf" srcId="{1EC56A42-E904-4B54-B8B6-289F339F6BD8}" destId="{A0FD1A92-3157-4133-A084-1152F4D5A02E}" srcOrd="2" destOrd="0" presId="urn:microsoft.com/office/officeart/2005/8/layout/hierarchy2"/>
    <dgm:cxn modelId="{5E5D5705-573F-4D87-971D-5C95A14E3A11}" type="presParOf" srcId="{A0FD1A92-3157-4133-A084-1152F4D5A02E}" destId="{93978C26-DEB6-421B-B87F-1379F2ADD507}" srcOrd="0" destOrd="0" presId="urn:microsoft.com/office/officeart/2005/8/layout/hierarchy2"/>
    <dgm:cxn modelId="{147FFC59-7376-43AA-89CA-5D5A70B7067A}" type="presParOf" srcId="{1EC56A42-E904-4B54-B8B6-289F339F6BD8}" destId="{19A28F56-5326-45B8-A979-B83CEF99B3D3}" srcOrd="3" destOrd="0" presId="urn:microsoft.com/office/officeart/2005/8/layout/hierarchy2"/>
    <dgm:cxn modelId="{14D3A7A1-CC2E-44C3-9BC1-1CDE1773B4F2}" type="presParOf" srcId="{19A28F56-5326-45B8-A979-B83CEF99B3D3}" destId="{39A023D8-CC16-4387-9693-DDA15237F9EC}" srcOrd="0" destOrd="0" presId="urn:microsoft.com/office/officeart/2005/8/layout/hierarchy2"/>
    <dgm:cxn modelId="{4DFF1C97-7AE7-43C6-8194-DF41D6FFF4F7}" type="presParOf" srcId="{19A28F56-5326-45B8-A979-B83CEF99B3D3}" destId="{9A18546A-258D-4815-9AD1-CA7505A1B237}" srcOrd="1" destOrd="0" presId="urn:microsoft.com/office/officeart/2005/8/layout/hierarchy2"/>
    <dgm:cxn modelId="{DBE3F55E-647C-40A2-B683-821BEB52472F}" type="presParOf" srcId="{1EC56A42-E904-4B54-B8B6-289F339F6BD8}" destId="{E759627D-4A7E-47A2-9AF2-B7DDD9C6C621}" srcOrd="4" destOrd="0" presId="urn:microsoft.com/office/officeart/2005/8/layout/hierarchy2"/>
    <dgm:cxn modelId="{E661FC30-3E18-4B58-BEE7-8D09EB4E5E6E}" type="presParOf" srcId="{E759627D-4A7E-47A2-9AF2-B7DDD9C6C621}" destId="{0B611758-0017-43B2-8C1D-C7B302C09E61}" srcOrd="0" destOrd="0" presId="urn:microsoft.com/office/officeart/2005/8/layout/hierarchy2"/>
    <dgm:cxn modelId="{4E7AB01C-BC74-4DD7-8754-2F53423A1547}" type="presParOf" srcId="{1EC56A42-E904-4B54-B8B6-289F339F6BD8}" destId="{10A0ACD7-FD7F-4F15-A033-D9CB84850E26}" srcOrd="5" destOrd="0" presId="urn:microsoft.com/office/officeart/2005/8/layout/hierarchy2"/>
    <dgm:cxn modelId="{066E2127-6DE4-4A9D-8E7D-6D8D86CF0496}" type="presParOf" srcId="{10A0ACD7-FD7F-4F15-A033-D9CB84850E26}" destId="{35FB9CD3-F94F-4BEA-A4F9-DA6282D6A51B}" srcOrd="0" destOrd="0" presId="urn:microsoft.com/office/officeart/2005/8/layout/hierarchy2"/>
    <dgm:cxn modelId="{8DF334B6-0BE4-4796-9133-312E5FF7ADD0}" type="presParOf" srcId="{10A0ACD7-FD7F-4F15-A033-D9CB84850E26}" destId="{1AD1D254-F442-4D55-8702-86BD0F651CA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69183B-7C89-49BD-9017-FF0DC8E78AD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58E4D00B-220E-4B88-A3B8-4925120A250C}">
      <dgm:prSet phldrT="[Текст]"/>
      <dgm:spPr/>
      <dgm:t>
        <a:bodyPr/>
        <a:lstStyle/>
        <a:p>
          <a:r>
            <a:rPr lang="ru-RU" dirty="0" smtClean="0"/>
            <a:t>Учитель(инициатор)</a:t>
          </a:r>
          <a:endParaRPr lang="ru-RU" dirty="0"/>
        </a:p>
      </dgm:t>
    </dgm:pt>
    <dgm:pt modelId="{CDD0CD4D-778D-40E1-8BAE-3CDDBFAEDB9F}" type="parTrans" cxnId="{C6CFE9F2-CA47-44B2-9065-8BC3CA7285E2}">
      <dgm:prSet/>
      <dgm:spPr/>
      <dgm:t>
        <a:bodyPr/>
        <a:lstStyle/>
        <a:p>
          <a:endParaRPr lang="ru-RU"/>
        </a:p>
      </dgm:t>
    </dgm:pt>
    <dgm:pt modelId="{852B4001-7D31-4F3D-882A-CC1D963A6B7B}" type="sibTrans" cxnId="{C6CFE9F2-CA47-44B2-9065-8BC3CA7285E2}">
      <dgm:prSet/>
      <dgm:spPr/>
      <dgm:t>
        <a:bodyPr/>
        <a:lstStyle/>
        <a:p>
          <a:endParaRPr lang="ru-RU"/>
        </a:p>
      </dgm:t>
    </dgm:pt>
    <dgm:pt modelId="{353D59DA-C660-47ED-9512-4BD8F275D7ED}">
      <dgm:prSet phldrT="[Текст]"/>
      <dgm:spPr/>
      <dgm:t>
        <a:bodyPr/>
        <a:lstStyle/>
        <a:p>
          <a:r>
            <a:rPr lang="ru-RU" dirty="0" smtClean="0"/>
            <a:t>Ученик(объект обучения)</a:t>
          </a:r>
          <a:endParaRPr lang="ru-RU" dirty="0"/>
        </a:p>
      </dgm:t>
    </dgm:pt>
    <dgm:pt modelId="{5D0023C5-CEBA-4706-B915-A9B3229C8D64}" type="parTrans" cxnId="{E6AFD6B9-83B5-48D7-9539-2327CA4664E3}">
      <dgm:prSet/>
      <dgm:spPr/>
      <dgm:t>
        <a:bodyPr/>
        <a:lstStyle/>
        <a:p>
          <a:endParaRPr lang="ru-RU"/>
        </a:p>
      </dgm:t>
    </dgm:pt>
    <dgm:pt modelId="{C8787364-5564-4FCA-ACCF-D4EC86D58DF4}" type="sibTrans" cxnId="{E6AFD6B9-83B5-48D7-9539-2327CA4664E3}">
      <dgm:prSet/>
      <dgm:spPr/>
      <dgm:t>
        <a:bodyPr/>
        <a:lstStyle/>
        <a:p>
          <a:endParaRPr lang="ru-RU"/>
        </a:p>
      </dgm:t>
    </dgm:pt>
    <dgm:pt modelId="{CF192714-C059-4D41-9A31-E158099F9AAB}" type="pres">
      <dgm:prSet presAssocID="{4B69183B-7C89-49BD-9017-FF0DC8E78AD2}" presName="linearFlow" presStyleCnt="0">
        <dgm:presLayoutVars>
          <dgm:resizeHandles val="exact"/>
        </dgm:presLayoutVars>
      </dgm:prSet>
      <dgm:spPr/>
    </dgm:pt>
    <dgm:pt modelId="{7BAEE8FA-500F-46BB-BD23-1DD569CB3B38}" type="pres">
      <dgm:prSet presAssocID="{58E4D00B-220E-4B88-A3B8-4925120A250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D60EB-010A-438A-A053-FB49C93E2EC6}" type="pres">
      <dgm:prSet presAssocID="{852B4001-7D31-4F3D-882A-CC1D963A6B7B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4D9C0C0-6A22-45EF-8BA5-540933F5A206}" type="pres">
      <dgm:prSet presAssocID="{852B4001-7D31-4F3D-882A-CC1D963A6B7B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7E340B11-C38C-4A4F-9DCC-25391536EF4D}" type="pres">
      <dgm:prSet presAssocID="{353D59DA-C660-47ED-9512-4BD8F275D7E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106E0F-2227-4442-A7C1-B288E1FFE452}" type="presOf" srcId="{4B69183B-7C89-49BD-9017-FF0DC8E78AD2}" destId="{CF192714-C059-4D41-9A31-E158099F9AAB}" srcOrd="0" destOrd="0" presId="urn:microsoft.com/office/officeart/2005/8/layout/process2"/>
    <dgm:cxn modelId="{D6113355-EFC3-42E8-B665-295C17C5C551}" type="presOf" srcId="{852B4001-7D31-4F3D-882A-CC1D963A6B7B}" destId="{08DD60EB-010A-438A-A053-FB49C93E2EC6}" srcOrd="0" destOrd="0" presId="urn:microsoft.com/office/officeart/2005/8/layout/process2"/>
    <dgm:cxn modelId="{C1E43AB6-DEE3-41B9-817B-B55239DEAECC}" type="presOf" srcId="{353D59DA-C660-47ED-9512-4BD8F275D7ED}" destId="{7E340B11-C38C-4A4F-9DCC-25391536EF4D}" srcOrd="0" destOrd="0" presId="urn:microsoft.com/office/officeart/2005/8/layout/process2"/>
    <dgm:cxn modelId="{C6CFE9F2-CA47-44B2-9065-8BC3CA7285E2}" srcId="{4B69183B-7C89-49BD-9017-FF0DC8E78AD2}" destId="{58E4D00B-220E-4B88-A3B8-4925120A250C}" srcOrd="0" destOrd="0" parTransId="{CDD0CD4D-778D-40E1-8BAE-3CDDBFAEDB9F}" sibTransId="{852B4001-7D31-4F3D-882A-CC1D963A6B7B}"/>
    <dgm:cxn modelId="{E6AFD6B9-83B5-48D7-9539-2327CA4664E3}" srcId="{4B69183B-7C89-49BD-9017-FF0DC8E78AD2}" destId="{353D59DA-C660-47ED-9512-4BD8F275D7ED}" srcOrd="1" destOrd="0" parTransId="{5D0023C5-CEBA-4706-B915-A9B3229C8D64}" sibTransId="{C8787364-5564-4FCA-ACCF-D4EC86D58DF4}"/>
    <dgm:cxn modelId="{EE386CEB-27AE-4D02-93CF-8F8BA00522A1}" type="presOf" srcId="{852B4001-7D31-4F3D-882A-CC1D963A6B7B}" destId="{64D9C0C0-6A22-45EF-8BA5-540933F5A206}" srcOrd="1" destOrd="0" presId="urn:microsoft.com/office/officeart/2005/8/layout/process2"/>
    <dgm:cxn modelId="{7477B95B-0FE3-450D-AC07-EAC705429A62}" type="presOf" srcId="{58E4D00B-220E-4B88-A3B8-4925120A250C}" destId="{7BAEE8FA-500F-46BB-BD23-1DD569CB3B38}" srcOrd="0" destOrd="0" presId="urn:microsoft.com/office/officeart/2005/8/layout/process2"/>
    <dgm:cxn modelId="{FC2D4BF7-B95F-4E21-AC00-26AEB235F670}" type="presParOf" srcId="{CF192714-C059-4D41-9A31-E158099F9AAB}" destId="{7BAEE8FA-500F-46BB-BD23-1DD569CB3B38}" srcOrd="0" destOrd="0" presId="urn:microsoft.com/office/officeart/2005/8/layout/process2"/>
    <dgm:cxn modelId="{5AD170A3-2307-46FB-A3C5-02FDA3FD1518}" type="presParOf" srcId="{CF192714-C059-4D41-9A31-E158099F9AAB}" destId="{08DD60EB-010A-438A-A053-FB49C93E2EC6}" srcOrd="1" destOrd="0" presId="urn:microsoft.com/office/officeart/2005/8/layout/process2"/>
    <dgm:cxn modelId="{40B325BD-C9E7-40FD-94A0-C7DFE5198178}" type="presParOf" srcId="{08DD60EB-010A-438A-A053-FB49C93E2EC6}" destId="{64D9C0C0-6A22-45EF-8BA5-540933F5A206}" srcOrd="0" destOrd="0" presId="urn:microsoft.com/office/officeart/2005/8/layout/process2"/>
    <dgm:cxn modelId="{C0EF072C-7643-419A-8C5B-6257083E0A97}" type="presParOf" srcId="{CF192714-C059-4D41-9A31-E158099F9AAB}" destId="{7E340B11-C38C-4A4F-9DCC-25391536EF4D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05D487-F164-4B4B-9972-EB8A91ED67E0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177B64-A038-45BD-8E83-AE9212AED035}">
      <dgm:prSet phldrT="[Текст]"/>
      <dgm:spPr/>
      <dgm:t>
        <a:bodyPr/>
        <a:lstStyle/>
        <a:p>
          <a:r>
            <a:rPr lang="ru-RU" dirty="0" smtClean="0"/>
            <a:t>Учитель</a:t>
          </a:r>
          <a:endParaRPr lang="ru-RU" dirty="0"/>
        </a:p>
      </dgm:t>
    </dgm:pt>
    <dgm:pt modelId="{88DDDFCE-F3DC-4A17-985A-4D11723D43D3}" type="parTrans" cxnId="{975881A9-A8C2-4AEE-A990-CC8F112F2811}">
      <dgm:prSet/>
      <dgm:spPr/>
      <dgm:t>
        <a:bodyPr/>
        <a:lstStyle/>
        <a:p>
          <a:endParaRPr lang="ru-RU"/>
        </a:p>
      </dgm:t>
    </dgm:pt>
    <dgm:pt modelId="{D553DBD7-AF62-4526-A111-C62396D73EFA}" type="sibTrans" cxnId="{975881A9-A8C2-4AEE-A990-CC8F112F2811}">
      <dgm:prSet/>
      <dgm:spPr/>
      <dgm:t>
        <a:bodyPr/>
        <a:lstStyle/>
        <a:p>
          <a:endParaRPr lang="ru-RU"/>
        </a:p>
      </dgm:t>
    </dgm:pt>
    <dgm:pt modelId="{383A57B4-17F5-4883-BA74-A400A9A53DCF}">
      <dgm:prSet phldrT="[Текст]"/>
      <dgm:spPr/>
      <dgm:t>
        <a:bodyPr/>
        <a:lstStyle/>
        <a:p>
          <a:r>
            <a:rPr lang="ru-RU" dirty="0" smtClean="0"/>
            <a:t>Ученик</a:t>
          </a:r>
          <a:endParaRPr lang="ru-RU" dirty="0"/>
        </a:p>
      </dgm:t>
    </dgm:pt>
    <dgm:pt modelId="{F4FD0480-AC50-4AF0-B156-24FA205D4F0D}" type="parTrans" cxnId="{77563210-4B39-4D98-BF58-7658CBC818B9}">
      <dgm:prSet/>
      <dgm:spPr/>
      <dgm:t>
        <a:bodyPr/>
        <a:lstStyle/>
        <a:p>
          <a:endParaRPr lang="ru-RU"/>
        </a:p>
      </dgm:t>
    </dgm:pt>
    <dgm:pt modelId="{6DB7A4C4-A626-4636-87CB-979E82A51938}" type="sibTrans" cxnId="{77563210-4B39-4D98-BF58-7658CBC818B9}">
      <dgm:prSet/>
      <dgm:spPr/>
      <dgm:t>
        <a:bodyPr/>
        <a:lstStyle/>
        <a:p>
          <a:endParaRPr lang="ru-RU"/>
        </a:p>
      </dgm:t>
    </dgm:pt>
    <dgm:pt modelId="{CA743E32-2A2D-4D95-BE70-3E54BAC2984E}" type="pres">
      <dgm:prSet presAssocID="{9E05D487-F164-4B4B-9972-EB8A91ED67E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46D140-355E-4313-B90E-650658795CF2}" type="pres">
      <dgm:prSet presAssocID="{8B177B64-A038-45BD-8E83-AE9212AED03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F9B17-220F-4CF6-9E30-F27765AC9040}" type="pres">
      <dgm:prSet presAssocID="{383A57B4-17F5-4883-BA74-A400A9A53DC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B26D47-E487-4EA1-AB9D-A2BD790C446D}" type="presOf" srcId="{383A57B4-17F5-4883-BA74-A400A9A53DCF}" destId="{718F9B17-220F-4CF6-9E30-F27765AC9040}" srcOrd="0" destOrd="0" presId="urn:microsoft.com/office/officeart/2005/8/layout/arrow5"/>
    <dgm:cxn modelId="{5D4D765F-1931-4D86-BB6C-6049C58FCAB0}" type="presOf" srcId="{8B177B64-A038-45BD-8E83-AE9212AED035}" destId="{9946D140-355E-4313-B90E-650658795CF2}" srcOrd="0" destOrd="0" presId="urn:microsoft.com/office/officeart/2005/8/layout/arrow5"/>
    <dgm:cxn modelId="{77563210-4B39-4D98-BF58-7658CBC818B9}" srcId="{9E05D487-F164-4B4B-9972-EB8A91ED67E0}" destId="{383A57B4-17F5-4883-BA74-A400A9A53DCF}" srcOrd="1" destOrd="0" parTransId="{F4FD0480-AC50-4AF0-B156-24FA205D4F0D}" sibTransId="{6DB7A4C4-A626-4636-87CB-979E82A51938}"/>
    <dgm:cxn modelId="{975881A9-A8C2-4AEE-A990-CC8F112F2811}" srcId="{9E05D487-F164-4B4B-9972-EB8A91ED67E0}" destId="{8B177B64-A038-45BD-8E83-AE9212AED035}" srcOrd="0" destOrd="0" parTransId="{88DDDFCE-F3DC-4A17-985A-4D11723D43D3}" sibTransId="{D553DBD7-AF62-4526-A111-C62396D73EFA}"/>
    <dgm:cxn modelId="{33765C94-F999-4B37-A7A3-EB0982BF5F1D}" type="presOf" srcId="{9E05D487-F164-4B4B-9972-EB8A91ED67E0}" destId="{CA743E32-2A2D-4D95-BE70-3E54BAC2984E}" srcOrd="0" destOrd="0" presId="urn:microsoft.com/office/officeart/2005/8/layout/arrow5"/>
    <dgm:cxn modelId="{437BFB6C-6D5D-4657-9547-387B054E2EF1}" type="presParOf" srcId="{CA743E32-2A2D-4D95-BE70-3E54BAC2984E}" destId="{9946D140-355E-4313-B90E-650658795CF2}" srcOrd="0" destOrd="0" presId="urn:microsoft.com/office/officeart/2005/8/layout/arrow5"/>
    <dgm:cxn modelId="{69940BBE-AA9D-406B-8B0E-A545A7B63C34}" type="presParOf" srcId="{CA743E32-2A2D-4D95-BE70-3E54BAC2984E}" destId="{718F9B17-220F-4CF6-9E30-F27765AC904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FA3C48-F19E-4FE0-A1D4-0F1AE7A4B9E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CA704A-0A0E-4396-B9C0-64DDF1755038}">
      <dgm:prSet phldrT="[Текст]"/>
      <dgm:spPr/>
      <dgm:t>
        <a:bodyPr/>
        <a:lstStyle/>
        <a:p>
          <a:r>
            <a:rPr lang="ru-RU" dirty="0" smtClean="0"/>
            <a:t>Здоровье</a:t>
          </a:r>
          <a:endParaRPr lang="ru-RU" dirty="0"/>
        </a:p>
      </dgm:t>
    </dgm:pt>
    <dgm:pt modelId="{DC639CD7-A6D9-497C-B259-91798D4A1B6E}" type="parTrans" cxnId="{CC79968A-9B6C-4D57-8D18-7F406A1118D1}">
      <dgm:prSet/>
      <dgm:spPr/>
      <dgm:t>
        <a:bodyPr/>
        <a:lstStyle/>
        <a:p>
          <a:endParaRPr lang="ru-RU"/>
        </a:p>
      </dgm:t>
    </dgm:pt>
    <dgm:pt modelId="{326AB269-7E96-48FA-8094-2F30DEDFE103}" type="sibTrans" cxnId="{CC79968A-9B6C-4D57-8D18-7F406A1118D1}">
      <dgm:prSet/>
      <dgm:spPr/>
      <dgm:t>
        <a:bodyPr/>
        <a:lstStyle/>
        <a:p>
          <a:endParaRPr lang="ru-RU"/>
        </a:p>
      </dgm:t>
    </dgm:pt>
    <dgm:pt modelId="{E15795AE-A42D-4C39-87B4-9614F24B7567}">
      <dgm:prSet phldrT="[Текст]"/>
      <dgm:spPr/>
      <dgm:t>
        <a:bodyPr/>
        <a:lstStyle/>
        <a:p>
          <a:r>
            <a:rPr lang="ru-RU" dirty="0" smtClean="0"/>
            <a:t>Спорт </a:t>
          </a:r>
        </a:p>
        <a:p>
          <a:r>
            <a:rPr lang="ru-RU" dirty="0" smtClean="0"/>
            <a:t>Здравница</a:t>
          </a:r>
          <a:endParaRPr lang="ru-RU" dirty="0"/>
        </a:p>
      </dgm:t>
    </dgm:pt>
    <dgm:pt modelId="{B181C963-42C4-40B2-9988-AB08F1E0B031}" type="parTrans" cxnId="{9ACB13F6-F662-4497-B8F7-F78A905E2969}">
      <dgm:prSet/>
      <dgm:spPr/>
      <dgm:t>
        <a:bodyPr/>
        <a:lstStyle/>
        <a:p>
          <a:endParaRPr lang="ru-RU"/>
        </a:p>
      </dgm:t>
    </dgm:pt>
    <dgm:pt modelId="{BE38B015-5490-4ADB-A891-C5BC5C1C3CBB}" type="sibTrans" cxnId="{9ACB13F6-F662-4497-B8F7-F78A905E2969}">
      <dgm:prSet/>
      <dgm:spPr/>
      <dgm:t>
        <a:bodyPr/>
        <a:lstStyle/>
        <a:p>
          <a:endParaRPr lang="ru-RU"/>
        </a:p>
      </dgm:t>
    </dgm:pt>
    <dgm:pt modelId="{6ACEDEFC-0695-455D-9D92-393347B7444C}">
      <dgm:prSet phldrT="[Текст]"/>
      <dgm:spPr/>
      <dgm:t>
        <a:bodyPr/>
        <a:lstStyle/>
        <a:p>
          <a:r>
            <a:rPr lang="ru-RU" dirty="0" smtClean="0"/>
            <a:t>Здоровяк</a:t>
          </a:r>
          <a:endParaRPr lang="ru-RU" dirty="0"/>
        </a:p>
      </dgm:t>
    </dgm:pt>
    <dgm:pt modelId="{C6B8BC9A-A2D1-4432-875C-8EE2DD25910C}" type="parTrans" cxnId="{6B65CF27-E648-4E32-884E-9ADEDDF450E5}">
      <dgm:prSet/>
      <dgm:spPr/>
      <dgm:t>
        <a:bodyPr/>
        <a:lstStyle/>
        <a:p>
          <a:endParaRPr lang="ru-RU"/>
        </a:p>
      </dgm:t>
    </dgm:pt>
    <dgm:pt modelId="{D3C51AC2-2E04-49DD-A22A-C110FE701661}" type="sibTrans" cxnId="{6B65CF27-E648-4E32-884E-9ADEDDF450E5}">
      <dgm:prSet/>
      <dgm:spPr/>
      <dgm:t>
        <a:bodyPr/>
        <a:lstStyle/>
        <a:p>
          <a:endParaRPr lang="ru-RU"/>
        </a:p>
      </dgm:t>
    </dgm:pt>
    <dgm:pt modelId="{FD231581-C329-463D-9685-4A084B5C0062}">
      <dgm:prSet phldrT="[Текст]"/>
      <dgm:spPr/>
      <dgm:t>
        <a:bodyPr/>
        <a:lstStyle/>
        <a:p>
          <a:r>
            <a:rPr lang="ru-RU" dirty="0" smtClean="0"/>
            <a:t>Здравоохранение</a:t>
          </a:r>
          <a:endParaRPr lang="ru-RU" dirty="0"/>
        </a:p>
      </dgm:t>
    </dgm:pt>
    <dgm:pt modelId="{FB33EECE-6129-4AAB-9916-13D7A352E9F7}" type="parTrans" cxnId="{6ACA83F7-6461-4957-804E-E3B5F301BAAA}">
      <dgm:prSet/>
      <dgm:spPr/>
      <dgm:t>
        <a:bodyPr/>
        <a:lstStyle/>
        <a:p>
          <a:endParaRPr lang="ru-RU"/>
        </a:p>
      </dgm:t>
    </dgm:pt>
    <dgm:pt modelId="{ADB808D6-0329-409F-A233-9C1279BA33D6}" type="sibTrans" cxnId="{6ACA83F7-6461-4957-804E-E3B5F301BAAA}">
      <dgm:prSet/>
      <dgm:spPr/>
      <dgm:t>
        <a:bodyPr/>
        <a:lstStyle/>
        <a:p>
          <a:endParaRPr lang="ru-RU"/>
        </a:p>
      </dgm:t>
    </dgm:pt>
    <dgm:pt modelId="{DAF6A057-C56D-44EF-B5BB-BDA9B9111CCC}">
      <dgm:prSet phldrT="[Текст]"/>
      <dgm:spPr/>
      <dgm:t>
        <a:bodyPr/>
        <a:lstStyle/>
        <a:p>
          <a:r>
            <a:rPr lang="ru-RU" dirty="0" smtClean="0"/>
            <a:t>Здравствовать</a:t>
          </a:r>
          <a:endParaRPr lang="ru-RU" dirty="0"/>
        </a:p>
      </dgm:t>
    </dgm:pt>
    <dgm:pt modelId="{C6003911-AECE-456D-9F73-9CFEE876943B}" type="parTrans" cxnId="{60A45003-44B9-4C3A-A9F8-88B0006B512D}">
      <dgm:prSet/>
      <dgm:spPr/>
      <dgm:t>
        <a:bodyPr/>
        <a:lstStyle/>
        <a:p>
          <a:endParaRPr lang="ru-RU"/>
        </a:p>
      </dgm:t>
    </dgm:pt>
    <dgm:pt modelId="{41E5C8C4-2A51-4C07-96AC-4B586EC34737}" type="sibTrans" cxnId="{60A45003-44B9-4C3A-A9F8-88B0006B512D}">
      <dgm:prSet/>
      <dgm:spPr/>
      <dgm:t>
        <a:bodyPr/>
        <a:lstStyle/>
        <a:p>
          <a:endParaRPr lang="ru-RU"/>
        </a:p>
      </dgm:t>
    </dgm:pt>
    <dgm:pt modelId="{7ABCA340-FD18-47E4-B455-DDA3B0DF4CEC}">
      <dgm:prSet phldrT="[Текст]"/>
      <dgm:spPr/>
      <dgm:t>
        <a:bodyPr/>
        <a:lstStyle/>
        <a:p>
          <a:r>
            <a:rPr lang="ru-RU" dirty="0" smtClean="0"/>
            <a:t>Здравствуй</a:t>
          </a:r>
          <a:endParaRPr lang="ru-RU" dirty="0"/>
        </a:p>
      </dgm:t>
    </dgm:pt>
    <dgm:pt modelId="{BFD9D491-F885-4BE9-A4C9-63AC48B403B0}" type="parTrans" cxnId="{85C0A49E-3C40-431C-B0BA-911EB04EE343}">
      <dgm:prSet/>
      <dgm:spPr/>
      <dgm:t>
        <a:bodyPr/>
        <a:lstStyle/>
        <a:p>
          <a:endParaRPr lang="ru-RU"/>
        </a:p>
      </dgm:t>
    </dgm:pt>
    <dgm:pt modelId="{02BA0972-7904-498D-9C96-FA5EACB2FE64}" type="sibTrans" cxnId="{85C0A49E-3C40-431C-B0BA-911EB04EE343}">
      <dgm:prSet/>
      <dgm:spPr/>
      <dgm:t>
        <a:bodyPr/>
        <a:lstStyle/>
        <a:p>
          <a:endParaRPr lang="ru-RU"/>
        </a:p>
      </dgm:t>
    </dgm:pt>
    <dgm:pt modelId="{3ACC4C08-9DD0-4EA4-8A64-7268CB59CB02}" type="pres">
      <dgm:prSet presAssocID="{BAFA3C48-F19E-4FE0-A1D4-0F1AE7A4B9E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4251EA-605C-46C7-9550-9C650FDA6CDD}" type="pres">
      <dgm:prSet presAssocID="{32CA704A-0A0E-4396-B9C0-64DDF1755038}" presName="hierRoot1" presStyleCnt="0"/>
      <dgm:spPr/>
    </dgm:pt>
    <dgm:pt modelId="{00FF4542-47EC-4EFA-9B0B-A3DEC7CB8C11}" type="pres">
      <dgm:prSet presAssocID="{32CA704A-0A0E-4396-B9C0-64DDF1755038}" presName="composite" presStyleCnt="0"/>
      <dgm:spPr/>
    </dgm:pt>
    <dgm:pt modelId="{B526D8CC-BAA9-46C5-B2C9-8A404D606098}" type="pres">
      <dgm:prSet presAssocID="{32CA704A-0A0E-4396-B9C0-64DDF1755038}" presName="background" presStyleLbl="node0" presStyleIdx="0" presStyleCnt="1"/>
      <dgm:spPr/>
    </dgm:pt>
    <dgm:pt modelId="{147EE279-8CAF-432E-BCD6-58DD79C9D762}" type="pres">
      <dgm:prSet presAssocID="{32CA704A-0A0E-4396-B9C0-64DDF1755038}" presName="text" presStyleLbl="fgAcc0" presStyleIdx="0" presStyleCnt="1" custLinFactNeighborX="-2824" custLinFactNeighborY="-95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1D544B-D919-44C3-8A51-50B3B0ABF1E2}" type="pres">
      <dgm:prSet presAssocID="{32CA704A-0A0E-4396-B9C0-64DDF1755038}" presName="hierChild2" presStyleCnt="0"/>
      <dgm:spPr/>
    </dgm:pt>
    <dgm:pt modelId="{A54FC08B-494B-49C5-9A30-74AE3378BB43}" type="pres">
      <dgm:prSet presAssocID="{B181C963-42C4-40B2-9988-AB08F1E0B03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C83AAB8-B419-4508-9E65-0295DB464F3F}" type="pres">
      <dgm:prSet presAssocID="{E15795AE-A42D-4C39-87B4-9614F24B7567}" presName="hierRoot2" presStyleCnt="0"/>
      <dgm:spPr/>
    </dgm:pt>
    <dgm:pt modelId="{8C4AF905-0F18-42CF-95C4-76E390FC22E7}" type="pres">
      <dgm:prSet presAssocID="{E15795AE-A42D-4C39-87B4-9614F24B7567}" presName="composite2" presStyleCnt="0"/>
      <dgm:spPr/>
    </dgm:pt>
    <dgm:pt modelId="{56F15EE7-784E-40C2-B937-ABB2BCAF1380}" type="pres">
      <dgm:prSet presAssocID="{E15795AE-A42D-4C39-87B4-9614F24B7567}" presName="background2" presStyleLbl="node2" presStyleIdx="0" presStyleCnt="2"/>
      <dgm:spPr/>
    </dgm:pt>
    <dgm:pt modelId="{1F81AF12-5A7C-452B-B0C5-173F3C323865}" type="pres">
      <dgm:prSet presAssocID="{E15795AE-A42D-4C39-87B4-9614F24B756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0647DB-38CD-43B8-9839-D6935ADA4F6C}" type="pres">
      <dgm:prSet presAssocID="{E15795AE-A42D-4C39-87B4-9614F24B7567}" presName="hierChild3" presStyleCnt="0"/>
      <dgm:spPr/>
    </dgm:pt>
    <dgm:pt modelId="{6DA48EE9-BF01-4A22-9A2F-F6A0264FC07B}" type="pres">
      <dgm:prSet presAssocID="{C6B8BC9A-A2D1-4432-875C-8EE2DD25910C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6E22C6A-982B-4292-9942-12F136B06E88}" type="pres">
      <dgm:prSet presAssocID="{6ACEDEFC-0695-455D-9D92-393347B7444C}" presName="hierRoot3" presStyleCnt="0"/>
      <dgm:spPr/>
    </dgm:pt>
    <dgm:pt modelId="{04A09BCC-1BD4-4388-8998-D13D1BBA1C92}" type="pres">
      <dgm:prSet presAssocID="{6ACEDEFC-0695-455D-9D92-393347B7444C}" presName="composite3" presStyleCnt="0"/>
      <dgm:spPr/>
    </dgm:pt>
    <dgm:pt modelId="{BE2D23E5-3B53-441A-8D98-40D31A2F2FEE}" type="pres">
      <dgm:prSet presAssocID="{6ACEDEFC-0695-455D-9D92-393347B7444C}" presName="background3" presStyleLbl="node3" presStyleIdx="0" presStyleCnt="3"/>
      <dgm:spPr/>
    </dgm:pt>
    <dgm:pt modelId="{9B4913DD-4AF6-4C60-81F8-AB04049134F2}" type="pres">
      <dgm:prSet presAssocID="{6ACEDEFC-0695-455D-9D92-393347B7444C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89E7BA-04EC-4728-98FF-86E7BA7D6182}" type="pres">
      <dgm:prSet presAssocID="{6ACEDEFC-0695-455D-9D92-393347B7444C}" presName="hierChild4" presStyleCnt="0"/>
      <dgm:spPr/>
    </dgm:pt>
    <dgm:pt modelId="{5731C730-9169-412C-A04C-1B08E3007B2D}" type="pres">
      <dgm:prSet presAssocID="{FB33EECE-6129-4AAB-9916-13D7A352E9F7}" presName="Name17" presStyleLbl="parChTrans1D3" presStyleIdx="1" presStyleCnt="3"/>
      <dgm:spPr/>
      <dgm:t>
        <a:bodyPr/>
        <a:lstStyle/>
        <a:p>
          <a:endParaRPr lang="ru-RU"/>
        </a:p>
      </dgm:t>
    </dgm:pt>
    <dgm:pt modelId="{29983D73-A9E2-4DC1-8526-05A7C1AFB765}" type="pres">
      <dgm:prSet presAssocID="{FD231581-C329-463D-9685-4A084B5C0062}" presName="hierRoot3" presStyleCnt="0"/>
      <dgm:spPr/>
    </dgm:pt>
    <dgm:pt modelId="{AED43707-4EA6-44C2-B8D8-5384236C860F}" type="pres">
      <dgm:prSet presAssocID="{FD231581-C329-463D-9685-4A084B5C0062}" presName="composite3" presStyleCnt="0"/>
      <dgm:spPr/>
    </dgm:pt>
    <dgm:pt modelId="{F77914C3-9F34-45D3-847E-F9D971227AB2}" type="pres">
      <dgm:prSet presAssocID="{FD231581-C329-463D-9685-4A084B5C0062}" presName="background3" presStyleLbl="node3" presStyleIdx="1" presStyleCnt="3"/>
      <dgm:spPr/>
    </dgm:pt>
    <dgm:pt modelId="{5FB9353C-E069-4D95-9B50-DDB246F26915}" type="pres">
      <dgm:prSet presAssocID="{FD231581-C329-463D-9685-4A084B5C0062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CFD0A7-4EB7-4AE7-B9FD-46875FCBFB97}" type="pres">
      <dgm:prSet presAssocID="{FD231581-C329-463D-9685-4A084B5C0062}" presName="hierChild4" presStyleCnt="0"/>
      <dgm:spPr/>
    </dgm:pt>
    <dgm:pt modelId="{4B20D66F-C8CB-479E-89B1-29DEEBEFA7CF}" type="pres">
      <dgm:prSet presAssocID="{C6003911-AECE-456D-9F73-9CFEE876943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CB71615-71BE-4C18-8B8E-858143B7266C}" type="pres">
      <dgm:prSet presAssocID="{DAF6A057-C56D-44EF-B5BB-BDA9B9111CCC}" presName="hierRoot2" presStyleCnt="0"/>
      <dgm:spPr/>
    </dgm:pt>
    <dgm:pt modelId="{735A48CC-6846-450F-994F-BEE3E541F767}" type="pres">
      <dgm:prSet presAssocID="{DAF6A057-C56D-44EF-B5BB-BDA9B9111CCC}" presName="composite2" presStyleCnt="0"/>
      <dgm:spPr/>
    </dgm:pt>
    <dgm:pt modelId="{F459CC4C-3DC8-467F-A0EA-4E59CA78D46A}" type="pres">
      <dgm:prSet presAssocID="{DAF6A057-C56D-44EF-B5BB-BDA9B9111CCC}" presName="background2" presStyleLbl="node2" presStyleIdx="1" presStyleCnt="2"/>
      <dgm:spPr/>
    </dgm:pt>
    <dgm:pt modelId="{466F0EE9-E3EB-432B-B1EF-3278269367D0}" type="pres">
      <dgm:prSet presAssocID="{DAF6A057-C56D-44EF-B5BB-BDA9B9111CC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6172F1-C142-43A5-B9FA-B6AB4C69866F}" type="pres">
      <dgm:prSet presAssocID="{DAF6A057-C56D-44EF-B5BB-BDA9B9111CCC}" presName="hierChild3" presStyleCnt="0"/>
      <dgm:spPr/>
    </dgm:pt>
    <dgm:pt modelId="{F752B2A3-D95D-4CCD-9CBA-35E1C72F0284}" type="pres">
      <dgm:prSet presAssocID="{BFD9D491-F885-4BE9-A4C9-63AC48B403B0}" presName="Name17" presStyleLbl="parChTrans1D3" presStyleIdx="2" presStyleCnt="3"/>
      <dgm:spPr/>
      <dgm:t>
        <a:bodyPr/>
        <a:lstStyle/>
        <a:p>
          <a:endParaRPr lang="ru-RU"/>
        </a:p>
      </dgm:t>
    </dgm:pt>
    <dgm:pt modelId="{CFEA9DD1-D218-4901-816E-DC82C67B2D79}" type="pres">
      <dgm:prSet presAssocID="{7ABCA340-FD18-47E4-B455-DDA3B0DF4CEC}" presName="hierRoot3" presStyleCnt="0"/>
      <dgm:spPr/>
    </dgm:pt>
    <dgm:pt modelId="{B2AD0AD4-E541-4A49-843C-E4ABD6487A2D}" type="pres">
      <dgm:prSet presAssocID="{7ABCA340-FD18-47E4-B455-DDA3B0DF4CEC}" presName="composite3" presStyleCnt="0"/>
      <dgm:spPr/>
    </dgm:pt>
    <dgm:pt modelId="{C7A8E3E2-9286-4E28-898C-DB567BE59553}" type="pres">
      <dgm:prSet presAssocID="{7ABCA340-FD18-47E4-B455-DDA3B0DF4CEC}" presName="background3" presStyleLbl="node3" presStyleIdx="2" presStyleCnt="3"/>
      <dgm:spPr/>
    </dgm:pt>
    <dgm:pt modelId="{D6B35285-ABF6-4D0C-BD9F-19BA53A674F0}" type="pres">
      <dgm:prSet presAssocID="{7ABCA340-FD18-47E4-B455-DDA3B0DF4CE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72C65C-0145-4D91-8683-B09D0616FA37}" type="pres">
      <dgm:prSet presAssocID="{7ABCA340-FD18-47E4-B455-DDA3B0DF4CEC}" presName="hierChild4" presStyleCnt="0"/>
      <dgm:spPr/>
    </dgm:pt>
  </dgm:ptLst>
  <dgm:cxnLst>
    <dgm:cxn modelId="{586BDDCE-6153-46C6-826E-7C730077B1E3}" type="presOf" srcId="{C6B8BC9A-A2D1-4432-875C-8EE2DD25910C}" destId="{6DA48EE9-BF01-4A22-9A2F-F6A0264FC07B}" srcOrd="0" destOrd="0" presId="urn:microsoft.com/office/officeart/2005/8/layout/hierarchy1"/>
    <dgm:cxn modelId="{6B65CF27-E648-4E32-884E-9ADEDDF450E5}" srcId="{E15795AE-A42D-4C39-87B4-9614F24B7567}" destId="{6ACEDEFC-0695-455D-9D92-393347B7444C}" srcOrd="0" destOrd="0" parTransId="{C6B8BC9A-A2D1-4432-875C-8EE2DD25910C}" sibTransId="{D3C51AC2-2E04-49DD-A22A-C110FE701661}"/>
    <dgm:cxn modelId="{F6776ACB-7556-4604-9636-A0BC3E760091}" type="presOf" srcId="{C6003911-AECE-456D-9F73-9CFEE876943B}" destId="{4B20D66F-C8CB-479E-89B1-29DEEBEFA7CF}" srcOrd="0" destOrd="0" presId="urn:microsoft.com/office/officeart/2005/8/layout/hierarchy1"/>
    <dgm:cxn modelId="{20AE25E6-D12B-4BE5-9EB9-85652019E9B6}" type="presOf" srcId="{E15795AE-A42D-4C39-87B4-9614F24B7567}" destId="{1F81AF12-5A7C-452B-B0C5-173F3C323865}" srcOrd="0" destOrd="0" presId="urn:microsoft.com/office/officeart/2005/8/layout/hierarchy1"/>
    <dgm:cxn modelId="{8A87B6FF-1338-42CF-AF1B-142BE78E04CA}" type="presOf" srcId="{DAF6A057-C56D-44EF-B5BB-BDA9B9111CCC}" destId="{466F0EE9-E3EB-432B-B1EF-3278269367D0}" srcOrd="0" destOrd="0" presId="urn:microsoft.com/office/officeart/2005/8/layout/hierarchy1"/>
    <dgm:cxn modelId="{20AF6E1E-5A8A-4EAD-848F-8ADCE65495FC}" type="presOf" srcId="{6ACEDEFC-0695-455D-9D92-393347B7444C}" destId="{9B4913DD-4AF6-4C60-81F8-AB04049134F2}" srcOrd="0" destOrd="0" presId="urn:microsoft.com/office/officeart/2005/8/layout/hierarchy1"/>
    <dgm:cxn modelId="{9ACB13F6-F662-4497-B8F7-F78A905E2969}" srcId="{32CA704A-0A0E-4396-B9C0-64DDF1755038}" destId="{E15795AE-A42D-4C39-87B4-9614F24B7567}" srcOrd="0" destOrd="0" parTransId="{B181C963-42C4-40B2-9988-AB08F1E0B031}" sibTransId="{BE38B015-5490-4ADB-A891-C5BC5C1C3CBB}"/>
    <dgm:cxn modelId="{885720E7-E73A-4CEF-8AFA-9DCB0738C354}" type="presOf" srcId="{BAFA3C48-F19E-4FE0-A1D4-0F1AE7A4B9E4}" destId="{3ACC4C08-9DD0-4EA4-8A64-7268CB59CB02}" srcOrd="0" destOrd="0" presId="urn:microsoft.com/office/officeart/2005/8/layout/hierarchy1"/>
    <dgm:cxn modelId="{97CEF759-51A8-4C4C-96FA-F1D38E9EA1AD}" type="presOf" srcId="{B181C963-42C4-40B2-9988-AB08F1E0B031}" destId="{A54FC08B-494B-49C5-9A30-74AE3378BB43}" srcOrd="0" destOrd="0" presId="urn:microsoft.com/office/officeart/2005/8/layout/hierarchy1"/>
    <dgm:cxn modelId="{087655AE-33F2-4263-853C-92D91B2E23D4}" type="presOf" srcId="{32CA704A-0A0E-4396-B9C0-64DDF1755038}" destId="{147EE279-8CAF-432E-BCD6-58DD79C9D762}" srcOrd="0" destOrd="0" presId="urn:microsoft.com/office/officeart/2005/8/layout/hierarchy1"/>
    <dgm:cxn modelId="{CC79968A-9B6C-4D57-8D18-7F406A1118D1}" srcId="{BAFA3C48-F19E-4FE0-A1D4-0F1AE7A4B9E4}" destId="{32CA704A-0A0E-4396-B9C0-64DDF1755038}" srcOrd="0" destOrd="0" parTransId="{DC639CD7-A6D9-497C-B259-91798D4A1B6E}" sibTransId="{326AB269-7E96-48FA-8094-2F30DEDFE103}"/>
    <dgm:cxn modelId="{6C600EF5-89C4-4EC3-BDC9-40A3602A9D43}" type="presOf" srcId="{FD231581-C329-463D-9685-4A084B5C0062}" destId="{5FB9353C-E069-4D95-9B50-DDB246F26915}" srcOrd="0" destOrd="0" presId="urn:microsoft.com/office/officeart/2005/8/layout/hierarchy1"/>
    <dgm:cxn modelId="{C5BB5E11-BF88-41C4-AA13-F94EDF398CC7}" type="presOf" srcId="{FB33EECE-6129-4AAB-9916-13D7A352E9F7}" destId="{5731C730-9169-412C-A04C-1B08E3007B2D}" srcOrd="0" destOrd="0" presId="urn:microsoft.com/office/officeart/2005/8/layout/hierarchy1"/>
    <dgm:cxn modelId="{85C0A49E-3C40-431C-B0BA-911EB04EE343}" srcId="{DAF6A057-C56D-44EF-B5BB-BDA9B9111CCC}" destId="{7ABCA340-FD18-47E4-B455-DDA3B0DF4CEC}" srcOrd="0" destOrd="0" parTransId="{BFD9D491-F885-4BE9-A4C9-63AC48B403B0}" sibTransId="{02BA0972-7904-498D-9C96-FA5EACB2FE64}"/>
    <dgm:cxn modelId="{CDDD74D7-953D-46B5-AFC9-5F55509E49C7}" type="presOf" srcId="{7ABCA340-FD18-47E4-B455-DDA3B0DF4CEC}" destId="{D6B35285-ABF6-4D0C-BD9F-19BA53A674F0}" srcOrd="0" destOrd="0" presId="urn:microsoft.com/office/officeart/2005/8/layout/hierarchy1"/>
    <dgm:cxn modelId="{6ACA83F7-6461-4957-804E-E3B5F301BAAA}" srcId="{E15795AE-A42D-4C39-87B4-9614F24B7567}" destId="{FD231581-C329-463D-9685-4A084B5C0062}" srcOrd="1" destOrd="0" parTransId="{FB33EECE-6129-4AAB-9916-13D7A352E9F7}" sibTransId="{ADB808D6-0329-409F-A233-9C1279BA33D6}"/>
    <dgm:cxn modelId="{60A45003-44B9-4C3A-A9F8-88B0006B512D}" srcId="{32CA704A-0A0E-4396-B9C0-64DDF1755038}" destId="{DAF6A057-C56D-44EF-B5BB-BDA9B9111CCC}" srcOrd="1" destOrd="0" parTransId="{C6003911-AECE-456D-9F73-9CFEE876943B}" sibTransId="{41E5C8C4-2A51-4C07-96AC-4B586EC34737}"/>
    <dgm:cxn modelId="{9BC7A360-F15A-4422-B695-79E08FE11F9E}" type="presOf" srcId="{BFD9D491-F885-4BE9-A4C9-63AC48B403B0}" destId="{F752B2A3-D95D-4CCD-9CBA-35E1C72F0284}" srcOrd="0" destOrd="0" presId="urn:microsoft.com/office/officeart/2005/8/layout/hierarchy1"/>
    <dgm:cxn modelId="{46CF5786-7814-4DA4-90D4-BD7B055B3394}" type="presParOf" srcId="{3ACC4C08-9DD0-4EA4-8A64-7268CB59CB02}" destId="{2F4251EA-605C-46C7-9550-9C650FDA6CDD}" srcOrd="0" destOrd="0" presId="urn:microsoft.com/office/officeart/2005/8/layout/hierarchy1"/>
    <dgm:cxn modelId="{B51F5906-81A8-48CE-9647-0FA59B3F4675}" type="presParOf" srcId="{2F4251EA-605C-46C7-9550-9C650FDA6CDD}" destId="{00FF4542-47EC-4EFA-9B0B-A3DEC7CB8C11}" srcOrd="0" destOrd="0" presId="urn:microsoft.com/office/officeart/2005/8/layout/hierarchy1"/>
    <dgm:cxn modelId="{892C0A11-E906-4639-A962-7C18067E4C9B}" type="presParOf" srcId="{00FF4542-47EC-4EFA-9B0B-A3DEC7CB8C11}" destId="{B526D8CC-BAA9-46C5-B2C9-8A404D606098}" srcOrd="0" destOrd="0" presId="urn:microsoft.com/office/officeart/2005/8/layout/hierarchy1"/>
    <dgm:cxn modelId="{4F6F8670-7EFC-423D-B71B-05FF35C87EFF}" type="presParOf" srcId="{00FF4542-47EC-4EFA-9B0B-A3DEC7CB8C11}" destId="{147EE279-8CAF-432E-BCD6-58DD79C9D762}" srcOrd="1" destOrd="0" presId="urn:microsoft.com/office/officeart/2005/8/layout/hierarchy1"/>
    <dgm:cxn modelId="{B235657B-30AA-4094-9EE5-D5077933B5B6}" type="presParOf" srcId="{2F4251EA-605C-46C7-9550-9C650FDA6CDD}" destId="{891D544B-D919-44C3-8A51-50B3B0ABF1E2}" srcOrd="1" destOrd="0" presId="urn:microsoft.com/office/officeart/2005/8/layout/hierarchy1"/>
    <dgm:cxn modelId="{E023DE64-440C-4814-8EF8-A6822B6D4134}" type="presParOf" srcId="{891D544B-D919-44C3-8A51-50B3B0ABF1E2}" destId="{A54FC08B-494B-49C5-9A30-74AE3378BB43}" srcOrd="0" destOrd="0" presId="urn:microsoft.com/office/officeart/2005/8/layout/hierarchy1"/>
    <dgm:cxn modelId="{0EC1FFD5-5FF5-455F-B1BF-F06D6D59217F}" type="presParOf" srcId="{891D544B-D919-44C3-8A51-50B3B0ABF1E2}" destId="{5C83AAB8-B419-4508-9E65-0295DB464F3F}" srcOrd="1" destOrd="0" presId="urn:microsoft.com/office/officeart/2005/8/layout/hierarchy1"/>
    <dgm:cxn modelId="{AEFBAA1C-E81B-4F7F-B071-67E923A7B1D2}" type="presParOf" srcId="{5C83AAB8-B419-4508-9E65-0295DB464F3F}" destId="{8C4AF905-0F18-42CF-95C4-76E390FC22E7}" srcOrd="0" destOrd="0" presId="urn:microsoft.com/office/officeart/2005/8/layout/hierarchy1"/>
    <dgm:cxn modelId="{E7C27725-AF59-4981-9FED-7A3B16E15A60}" type="presParOf" srcId="{8C4AF905-0F18-42CF-95C4-76E390FC22E7}" destId="{56F15EE7-784E-40C2-B937-ABB2BCAF1380}" srcOrd="0" destOrd="0" presId="urn:microsoft.com/office/officeart/2005/8/layout/hierarchy1"/>
    <dgm:cxn modelId="{2DFA3DE3-2645-4970-8BAA-F586FC06EA51}" type="presParOf" srcId="{8C4AF905-0F18-42CF-95C4-76E390FC22E7}" destId="{1F81AF12-5A7C-452B-B0C5-173F3C323865}" srcOrd="1" destOrd="0" presId="urn:microsoft.com/office/officeart/2005/8/layout/hierarchy1"/>
    <dgm:cxn modelId="{1E02837D-8AA3-45EC-8972-13669725E465}" type="presParOf" srcId="{5C83AAB8-B419-4508-9E65-0295DB464F3F}" destId="{F70647DB-38CD-43B8-9839-D6935ADA4F6C}" srcOrd="1" destOrd="0" presId="urn:microsoft.com/office/officeart/2005/8/layout/hierarchy1"/>
    <dgm:cxn modelId="{2DE11F2D-CD68-4109-9105-23DE64B4B85A}" type="presParOf" srcId="{F70647DB-38CD-43B8-9839-D6935ADA4F6C}" destId="{6DA48EE9-BF01-4A22-9A2F-F6A0264FC07B}" srcOrd="0" destOrd="0" presId="urn:microsoft.com/office/officeart/2005/8/layout/hierarchy1"/>
    <dgm:cxn modelId="{04FBD9E7-EB3A-440B-9511-98404B50A9F7}" type="presParOf" srcId="{F70647DB-38CD-43B8-9839-D6935ADA4F6C}" destId="{D6E22C6A-982B-4292-9942-12F136B06E88}" srcOrd="1" destOrd="0" presId="urn:microsoft.com/office/officeart/2005/8/layout/hierarchy1"/>
    <dgm:cxn modelId="{4009D594-213B-48BD-AF6D-D78A3EB1C091}" type="presParOf" srcId="{D6E22C6A-982B-4292-9942-12F136B06E88}" destId="{04A09BCC-1BD4-4388-8998-D13D1BBA1C92}" srcOrd="0" destOrd="0" presId="urn:microsoft.com/office/officeart/2005/8/layout/hierarchy1"/>
    <dgm:cxn modelId="{4F1B02AA-BDF0-4B95-97F0-129E218775A5}" type="presParOf" srcId="{04A09BCC-1BD4-4388-8998-D13D1BBA1C92}" destId="{BE2D23E5-3B53-441A-8D98-40D31A2F2FEE}" srcOrd="0" destOrd="0" presId="urn:microsoft.com/office/officeart/2005/8/layout/hierarchy1"/>
    <dgm:cxn modelId="{099BA6C9-CEC0-4554-809D-9080B6AA1035}" type="presParOf" srcId="{04A09BCC-1BD4-4388-8998-D13D1BBA1C92}" destId="{9B4913DD-4AF6-4C60-81F8-AB04049134F2}" srcOrd="1" destOrd="0" presId="urn:microsoft.com/office/officeart/2005/8/layout/hierarchy1"/>
    <dgm:cxn modelId="{6FC72441-0C19-4EC7-9BC8-6CD96774BC97}" type="presParOf" srcId="{D6E22C6A-982B-4292-9942-12F136B06E88}" destId="{E489E7BA-04EC-4728-98FF-86E7BA7D6182}" srcOrd="1" destOrd="0" presId="urn:microsoft.com/office/officeart/2005/8/layout/hierarchy1"/>
    <dgm:cxn modelId="{508292F7-67AC-4B63-BA0E-D7C5CC9F0FF0}" type="presParOf" srcId="{F70647DB-38CD-43B8-9839-D6935ADA4F6C}" destId="{5731C730-9169-412C-A04C-1B08E3007B2D}" srcOrd="2" destOrd="0" presId="urn:microsoft.com/office/officeart/2005/8/layout/hierarchy1"/>
    <dgm:cxn modelId="{0A35D108-16F9-4438-B11B-C48A31AFFB79}" type="presParOf" srcId="{F70647DB-38CD-43B8-9839-D6935ADA4F6C}" destId="{29983D73-A9E2-4DC1-8526-05A7C1AFB765}" srcOrd="3" destOrd="0" presId="urn:microsoft.com/office/officeart/2005/8/layout/hierarchy1"/>
    <dgm:cxn modelId="{7EB6C517-89F3-4516-A3B6-01D537D88962}" type="presParOf" srcId="{29983D73-A9E2-4DC1-8526-05A7C1AFB765}" destId="{AED43707-4EA6-44C2-B8D8-5384236C860F}" srcOrd="0" destOrd="0" presId="urn:microsoft.com/office/officeart/2005/8/layout/hierarchy1"/>
    <dgm:cxn modelId="{33D2ED4F-8818-4975-88F1-1717C2D70629}" type="presParOf" srcId="{AED43707-4EA6-44C2-B8D8-5384236C860F}" destId="{F77914C3-9F34-45D3-847E-F9D971227AB2}" srcOrd="0" destOrd="0" presId="urn:microsoft.com/office/officeart/2005/8/layout/hierarchy1"/>
    <dgm:cxn modelId="{380D6DF4-4FC4-4D00-AA5D-8507A4562557}" type="presParOf" srcId="{AED43707-4EA6-44C2-B8D8-5384236C860F}" destId="{5FB9353C-E069-4D95-9B50-DDB246F26915}" srcOrd="1" destOrd="0" presId="urn:microsoft.com/office/officeart/2005/8/layout/hierarchy1"/>
    <dgm:cxn modelId="{AE581595-E43F-4E07-BFF6-A6355C036A1C}" type="presParOf" srcId="{29983D73-A9E2-4DC1-8526-05A7C1AFB765}" destId="{91CFD0A7-4EB7-4AE7-B9FD-46875FCBFB97}" srcOrd="1" destOrd="0" presId="urn:microsoft.com/office/officeart/2005/8/layout/hierarchy1"/>
    <dgm:cxn modelId="{63565ED5-3F0E-4F6A-B53A-9D76BB59BF64}" type="presParOf" srcId="{891D544B-D919-44C3-8A51-50B3B0ABF1E2}" destId="{4B20D66F-C8CB-479E-89B1-29DEEBEFA7CF}" srcOrd="2" destOrd="0" presId="urn:microsoft.com/office/officeart/2005/8/layout/hierarchy1"/>
    <dgm:cxn modelId="{9A16ABA6-3589-40F5-A77A-7BD314DACBEF}" type="presParOf" srcId="{891D544B-D919-44C3-8A51-50B3B0ABF1E2}" destId="{DCB71615-71BE-4C18-8B8E-858143B7266C}" srcOrd="3" destOrd="0" presId="urn:microsoft.com/office/officeart/2005/8/layout/hierarchy1"/>
    <dgm:cxn modelId="{C079C85B-60FF-4575-9E0E-63EBA5CC2D89}" type="presParOf" srcId="{DCB71615-71BE-4C18-8B8E-858143B7266C}" destId="{735A48CC-6846-450F-994F-BEE3E541F767}" srcOrd="0" destOrd="0" presId="urn:microsoft.com/office/officeart/2005/8/layout/hierarchy1"/>
    <dgm:cxn modelId="{504B1AD3-DCB9-4744-BD94-024CBBAFE439}" type="presParOf" srcId="{735A48CC-6846-450F-994F-BEE3E541F767}" destId="{F459CC4C-3DC8-467F-A0EA-4E59CA78D46A}" srcOrd="0" destOrd="0" presId="urn:microsoft.com/office/officeart/2005/8/layout/hierarchy1"/>
    <dgm:cxn modelId="{3533B11B-6DA9-4CBD-ACEC-0CD6EF33C1BE}" type="presParOf" srcId="{735A48CC-6846-450F-994F-BEE3E541F767}" destId="{466F0EE9-E3EB-432B-B1EF-3278269367D0}" srcOrd="1" destOrd="0" presId="urn:microsoft.com/office/officeart/2005/8/layout/hierarchy1"/>
    <dgm:cxn modelId="{A14E5391-38F8-4F62-AD30-0CEDD46B432A}" type="presParOf" srcId="{DCB71615-71BE-4C18-8B8E-858143B7266C}" destId="{486172F1-C142-43A5-B9FA-B6AB4C69866F}" srcOrd="1" destOrd="0" presId="urn:microsoft.com/office/officeart/2005/8/layout/hierarchy1"/>
    <dgm:cxn modelId="{2DECCDF5-5301-4E91-BAB4-B2FFE80BA8B2}" type="presParOf" srcId="{486172F1-C142-43A5-B9FA-B6AB4C69866F}" destId="{F752B2A3-D95D-4CCD-9CBA-35E1C72F0284}" srcOrd="0" destOrd="0" presId="urn:microsoft.com/office/officeart/2005/8/layout/hierarchy1"/>
    <dgm:cxn modelId="{D487EBFD-7D43-4C80-9146-1B2206C98841}" type="presParOf" srcId="{486172F1-C142-43A5-B9FA-B6AB4C69866F}" destId="{CFEA9DD1-D218-4901-816E-DC82C67B2D79}" srcOrd="1" destOrd="0" presId="urn:microsoft.com/office/officeart/2005/8/layout/hierarchy1"/>
    <dgm:cxn modelId="{5938AE99-2910-4D09-8BFB-6F5BD7ED2021}" type="presParOf" srcId="{CFEA9DD1-D218-4901-816E-DC82C67B2D79}" destId="{B2AD0AD4-E541-4A49-843C-E4ABD6487A2D}" srcOrd="0" destOrd="0" presId="urn:microsoft.com/office/officeart/2005/8/layout/hierarchy1"/>
    <dgm:cxn modelId="{53226FFE-97A0-4DB6-9D1E-1A8F4D73B39B}" type="presParOf" srcId="{B2AD0AD4-E541-4A49-843C-E4ABD6487A2D}" destId="{C7A8E3E2-9286-4E28-898C-DB567BE59553}" srcOrd="0" destOrd="0" presId="urn:microsoft.com/office/officeart/2005/8/layout/hierarchy1"/>
    <dgm:cxn modelId="{31D75EC0-4009-455F-9296-03AD2A1E5010}" type="presParOf" srcId="{B2AD0AD4-E541-4A49-843C-E4ABD6487A2D}" destId="{D6B35285-ABF6-4D0C-BD9F-19BA53A674F0}" srcOrd="1" destOrd="0" presId="urn:microsoft.com/office/officeart/2005/8/layout/hierarchy1"/>
    <dgm:cxn modelId="{761471E3-AFC1-46F7-84F1-484C7DD0EED7}" type="presParOf" srcId="{CFEA9DD1-D218-4901-816E-DC82C67B2D79}" destId="{D472C65C-0145-4D91-8683-B09D0616FA3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0BE1DD-97AF-4031-B51F-AF90A9083A8D}">
      <dsp:nvSpPr>
        <dsp:cNvPr id="0" name=""/>
        <dsp:cNvSpPr/>
      </dsp:nvSpPr>
      <dsp:spPr>
        <a:xfrm>
          <a:off x="3083005" y="2461550"/>
          <a:ext cx="2063588" cy="2063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Здоровье</a:t>
          </a:r>
        </a:p>
      </dsp:txBody>
      <dsp:txXfrm>
        <a:off x="3083005" y="2461550"/>
        <a:ext cx="2063588" cy="2063588"/>
      </dsp:txXfrm>
    </dsp:sp>
    <dsp:sp modelId="{9DDE2464-DE36-42FA-9931-9BC2D7C55391}">
      <dsp:nvSpPr>
        <dsp:cNvPr id="0" name=""/>
        <dsp:cNvSpPr/>
      </dsp:nvSpPr>
      <dsp:spPr>
        <a:xfrm rot="12900000">
          <a:off x="1752980" y="2100206"/>
          <a:ext cx="1584351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8FD5C5-41CB-4DF3-94EA-F533E5CA40D7}">
      <dsp:nvSpPr>
        <dsp:cNvPr id="0" name=""/>
        <dsp:cNvSpPr/>
      </dsp:nvSpPr>
      <dsp:spPr>
        <a:xfrm>
          <a:off x="916039" y="1155730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Физическое</a:t>
          </a:r>
        </a:p>
      </dsp:txBody>
      <dsp:txXfrm>
        <a:off x="916039" y="1155730"/>
        <a:ext cx="1960408" cy="1568327"/>
      </dsp:txXfrm>
    </dsp:sp>
    <dsp:sp modelId="{A70DADCA-F5A6-49F2-B9C5-D1698C91ABC1}">
      <dsp:nvSpPr>
        <dsp:cNvPr id="0" name=""/>
        <dsp:cNvSpPr/>
      </dsp:nvSpPr>
      <dsp:spPr>
        <a:xfrm rot="16200000">
          <a:off x="3322624" y="1283101"/>
          <a:ext cx="1584351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1DC0C-3F46-435B-9675-478B4401307D}">
      <dsp:nvSpPr>
        <dsp:cNvPr id="0" name=""/>
        <dsp:cNvSpPr/>
      </dsp:nvSpPr>
      <dsp:spPr>
        <a:xfrm>
          <a:off x="3134595" y="823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Психическое</a:t>
          </a:r>
        </a:p>
      </dsp:txBody>
      <dsp:txXfrm>
        <a:off x="3134595" y="823"/>
        <a:ext cx="1960408" cy="1568327"/>
      </dsp:txXfrm>
    </dsp:sp>
    <dsp:sp modelId="{56741AB4-0E60-42DB-9285-DCCA73706E63}">
      <dsp:nvSpPr>
        <dsp:cNvPr id="0" name=""/>
        <dsp:cNvSpPr/>
      </dsp:nvSpPr>
      <dsp:spPr>
        <a:xfrm rot="19500000">
          <a:off x="4892267" y="2100206"/>
          <a:ext cx="1584351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B0D61-4A10-42E0-9560-44EC730631D1}">
      <dsp:nvSpPr>
        <dsp:cNvPr id="0" name=""/>
        <dsp:cNvSpPr/>
      </dsp:nvSpPr>
      <dsp:spPr>
        <a:xfrm>
          <a:off x="5353151" y="1155730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/>
            <a:t>Социальное</a:t>
          </a:r>
        </a:p>
      </dsp:txBody>
      <dsp:txXfrm>
        <a:off x="5353151" y="1155730"/>
        <a:ext cx="1960408" cy="15683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3CECA7-EBB3-4A0A-BD1D-B087DD9F8D7D}">
      <dsp:nvSpPr>
        <dsp:cNvPr id="0" name=""/>
        <dsp:cNvSpPr/>
      </dsp:nvSpPr>
      <dsp:spPr>
        <a:xfrm>
          <a:off x="303133" y="0"/>
          <a:ext cx="3435508" cy="39417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88AF88-EE76-4B1E-BEDE-3B0AE9A08F3C}">
      <dsp:nvSpPr>
        <dsp:cNvPr id="0" name=""/>
        <dsp:cNvSpPr/>
      </dsp:nvSpPr>
      <dsp:spPr>
        <a:xfrm>
          <a:off x="4341" y="1182528"/>
          <a:ext cx="1300946" cy="15767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Физическая</a:t>
          </a:r>
        </a:p>
      </dsp:txBody>
      <dsp:txXfrm>
        <a:off x="4341" y="1182528"/>
        <a:ext cx="1300946" cy="1576705"/>
      </dsp:txXfrm>
    </dsp:sp>
    <dsp:sp modelId="{42EF3B63-0F9E-4182-8490-3816051F28DA}">
      <dsp:nvSpPr>
        <dsp:cNvPr id="0" name=""/>
        <dsp:cNvSpPr/>
      </dsp:nvSpPr>
      <dsp:spPr>
        <a:xfrm>
          <a:off x="1370414" y="1182528"/>
          <a:ext cx="1300946" cy="15767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Эмоциональная</a:t>
          </a:r>
        </a:p>
      </dsp:txBody>
      <dsp:txXfrm>
        <a:off x="1370414" y="1182528"/>
        <a:ext cx="1300946" cy="1576705"/>
      </dsp:txXfrm>
    </dsp:sp>
    <dsp:sp modelId="{EF61C210-0018-4314-8D2F-C532F38FA597}">
      <dsp:nvSpPr>
        <dsp:cNvPr id="0" name=""/>
        <dsp:cNvSpPr/>
      </dsp:nvSpPr>
      <dsp:spPr>
        <a:xfrm>
          <a:off x="2736486" y="1182528"/>
          <a:ext cx="1300946" cy="15767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Интеллектуальная</a:t>
          </a:r>
        </a:p>
      </dsp:txBody>
      <dsp:txXfrm>
        <a:off x="2736486" y="1182528"/>
        <a:ext cx="1300946" cy="157670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AC6F5D-D13B-48D7-B64B-A64C27D810A5}">
      <dsp:nvSpPr>
        <dsp:cNvPr id="0" name=""/>
        <dsp:cNvSpPr/>
      </dsp:nvSpPr>
      <dsp:spPr>
        <a:xfrm>
          <a:off x="218" y="1442015"/>
          <a:ext cx="1661491" cy="830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/>
            <a:t>Здоровьесберегающие</a:t>
          </a:r>
          <a:r>
            <a:rPr lang="ru-RU" sz="1100" kern="1200" dirty="0"/>
            <a:t> технологии</a:t>
          </a:r>
        </a:p>
      </dsp:txBody>
      <dsp:txXfrm>
        <a:off x="218" y="1442015"/>
        <a:ext cx="1661491" cy="830745"/>
      </dsp:txXfrm>
    </dsp:sp>
    <dsp:sp modelId="{1021B718-2A79-4543-A7FD-253390ABAABC}">
      <dsp:nvSpPr>
        <dsp:cNvPr id="0" name=""/>
        <dsp:cNvSpPr/>
      </dsp:nvSpPr>
      <dsp:spPr>
        <a:xfrm rot="18289469">
          <a:off x="1412115" y="1359582"/>
          <a:ext cx="1163785" cy="40253"/>
        </a:xfrm>
        <a:custGeom>
          <a:avLst/>
          <a:gdLst/>
          <a:ahLst/>
          <a:cxnLst/>
          <a:rect l="0" t="0" r="0" b="0"/>
          <a:pathLst>
            <a:path>
              <a:moveTo>
                <a:pt x="0" y="20126"/>
              </a:moveTo>
              <a:lnTo>
                <a:pt x="1163785" y="2012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289469">
        <a:off x="1964913" y="1350614"/>
        <a:ext cx="58189" cy="58189"/>
      </dsp:txXfrm>
    </dsp:sp>
    <dsp:sp modelId="{D5A08438-8E19-4044-8739-5A5FD8B11000}">
      <dsp:nvSpPr>
        <dsp:cNvPr id="0" name=""/>
        <dsp:cNvSpPr/>
      </dsp:nvSpPr>
      <dsp:spPr>
        <a:xfrm>
          <a:off x="2326306" y="486657"/>
          <a:ext cx="1661491" cy="830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Санитарно-гигиенические</a:t>
          </a:r>
        </a:p>
      </dsp:txBody>
      <dsp:txXfrm>
        <a:off x="2326306" y="486657"/>
        <a:ext cx="1661491" cy="830745"/>
      </dsp:txXfrm>
    </dsp:sp>
    <dsp:sp modelId="{A0FD1A92-3157-4133-A084-1152F4D5A02E}">
      <dsp:nvSpPr>
        <dsp:cNvPr id="0" name=""/>
        <dsp:cNvSpPr/>
      </dsp:nvSpPr>
      <dsp:spPr>
        <a:xfrm rot="21393744">
          <a:off x="1661176" y="1819474"/>
          <a:ext cx="593256" cy="40253"/>
        </a:xfrm>
        <a:custGeom>
          <a:avLst/>
          <a:gdLst/>
          <a:ahLst/>
          <a:cxnLst/>
          <a:rect l="0" t="0" r="0" b="0"/>
          <a:pathLst>
            <a:path>
              <a:moveTo>
                <a:pt x="0" y="20126"/>
              </a:moveTo>
              <a:lnTo>
                <a:pt x="593256" y="2012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393744">
        <a:off x="1942973" y="1824770"/>
        <a:ext cx="29662" cy="29662"/>
      </dsp:txXfrm>
    </dsp:sp>
    <dsp:sp modelId="{39A023D8-CC16-4387-9693-DDA15237F9EC}">
      <dsp:nvSpPr>
        <dsp:cNvPr id="0" name=""/>
        <dsp:cNvSpPr/>
      </dsp:nvSpPr>
      <dsp:spPr>
        <a:xfrm>
          <a:off x="2253899" y="1406442"/>
          <a:ext cx="1674002" cy="830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Педагогические</a:t>
          </a:r>
        </a:p>
      </dsp:txBody>
      <dsp:txXfrm>
        <a:off x="2253899" y="1406442"/>
        <a:ext cx="1674002" cy="830745"/>
      </dsp:txXfrm>
    </dsp:sp>
    <dsp:sp modelId="{E759627D-4A7E-47A2-9AF2-B7DDD9C6C621}">
      <dsp:nvSpPr>
        <dsp:cNvPr id="0" name=""/>
        <dsp:cNvSpPr/>
      </dsp:nvSpPr>
      <dsp:spPr>
        <a:xfrm rot="3310531">
          <a:off x="1412115" y="2314939"/>
          <a:ext cx="1163785" cy="40253"/>
        </a:xfrm>
        <a:custGeom>
          <a:avLst/>
          <a:gdLst/>
          <a:ahLst/>
          <a:cxnLst/>
          <a:rect l="0" t="0" r="0" b="0"/>
          <a:pathLst>
            <a:path>
              <a:moveTo>
                <a:pt x="0" y="20126"/>
              </a:moveTo>
              <a:lnTo>
                <a:pt x="1163785" y="2012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310531">
        <a:off x="1964913" y="2305972"/>
        <a:ext cx="58189" cy="58189"/>
      </dsp:txXfrm>
    </dsp:sp>
    <dsp:sp modelId="{35FB9CD3-F94F-4BEA-A4F9-DA6282D6A51B}">
      <dsp:nvSpPr>
        <dsp:cNvPr id="0" name=""/>
        <dsp:cNvSpPr/>
      </dsp:nvSpPr>
      <dsp:spPr>
        <a:xfrm>
          <a:off x="2326306" y="2397372"/>
          <a:ext cx="1661491" cy="830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Медико-профилактические</a:t>
          </a:r>
        </a:p>
      </dsp:txBody>
      <dsp:txXfrm>
        <a:off x="2326306" y="2397372"/>
        <a:ext cx="1661491" cy="83074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AEE8FA-500F-46BB-BD23-1DD569CB3B38}">
      <dsp:nvSpPr>
        <dsp:cNvPr id="0" name=""/>
        <dsp:cNvSpPr/>
      </dsp:nvSpPr>
      <dsp:spPr>
        <a:xfrm>
          <a:off x="601405" y="481"/>
          <a:ext cx="2837376" cy="1576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Учитель(инициатор)</a:t>
          </a:r>
          <a:endParaRPr lang="ru-RU" sz="2000" kern="1200" dirty="0"/>
        </a:p>
      </dsp:txBody>
      <dsp:txXfrm>
        <a:off x="601405" y="481"/>
        <a:ext cx="2837376" cy="1576320"/>
      </dsp:txXfrm>
    </dsp:sp>
    <dsp:sp modelId="{08DD60EB-010A-438A-A053-FB49C93E2EC6}">
      <dsp:nvSpPr>
        <dsp:cNvPr id="0" name=""/>
        <dsp:cNvSpPr/>
      </dsp:nvSpPr>
      <dsp:spPr>
        <a:xfrm rot="5400000">
          <a:off x="1724533" y="1616209"/>
          <a:ext cx="591120" cy="7093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400000">
        <a:off x="1724533" y="1616209"/>
        <a:ext cx="591120" cy="709344"/>
      </dsp:txXfrm>
    </dsp:sp>
    <dsp:sp modelId="{7E340B11-C38C-4A4F-9DCC-25391536EF4D}">
      <dsp:nvSpPr>
        <dsp:cNvPr id="0" name=""/>
        <dsp:cNvSpPr/>
      </dsp:nvSpPr>
      <dsp:spPr>
        <a:xfrm>
          <a:off x="601405" y="2364961"/>
          <a:ext cx="2837376" cy="1576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Ученик(объект обучения)</a:t>
          </a:r>
          <a:endParaRPr lang="ru-RU" sz="2000" kern="1200" dirty="0"/>
        </a:p>
      </dsp:txBody>
      <dsp:txXfrm>
        <a:off x="601405" y="2364961"/>
        <a:ext cx="2837376" cy="15763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46D140-355E-4313-B90E-650658795CF2}">
      <dsp:nvSpPr>
        <dsp:cNvPr id="0" name=""/>
        <dsp:cNvSpPr/>
      </dsp:nvSpPr>
      <dsp:spPr>
        <a:xfrm rot="16200000">
          <a:off x="289" y="1007802"/>
          <a:ext cx="1926158" cy="192615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Учитель</a:t>
          </a:r>
          <a:endParaRPr lang="ru-RU" sz="2400" kern="1200" dirty="0"/>
        </a:p>
      </dsp:txBody>
      <dsp:txXfrm rot="16200000">
        <a:off x="289" y="1007802"/>
        <a:ext cx="1926158" cy="1926158"/>
      </dsp:txXfrm>
    </dsp:sp>
    <dsp:sp modelId="{718F9B17-220F-4CF6-9E30-F27765AC9040}">
      <dsp:nvSpPr>
        <dsp:cNvPr id="0" name=""/>
        <dsp:cNvSpPr/>
      </dsp:nvSpPr>
      <dsp:spPr>
        <a:xfrm rot="5400000">
          <a:off x="2115326" y="1007802"/>
          <a:ext cx="1926158" cy="192615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Ученик</a:t>
          </a:r>
          <a:endParaRPr lang="ru-RU" sz="2400" kern="1200" dirty="0"/>
        </a:p>
      </dsp:txBody>
      <dsp:txXfrm rot="5400000">
        <a:off x="2115326" y="1007802"/>
        <a:ext cx="1926158" cy="192615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52B2A3-D95D-4CCD-9CBA-35E1C72F0284}">
      <dsp:nvSpPr>
        <dsp:cNvPr id="0" name=""/>
        <dsp:cNvSpPr/>
      </dsp:nvSpPr>
      <dsp:spPr>
        <a:xfrm>
          <a:off x="4830633" y="2446862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20D66F-C8CB-479E-89B1-29DEEBEFA7CF}">
      <dsp:nvSpPr>
        <dsp:cNvPr id="0" name=""/>
        <dsp:cNvSpPr/>
      </dsp:nvSpPr>
      <dsp:spPr>
        <a:xfrm>
          <a:off x="3395533" y="901165"/>
          <a:ext cx="1480820" cy="550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370"/>
              </a:lnTo>
              <a:lnTo>
                <a:pt x="1480820" y="405370"/>
              </a:lnTo>
              <a:lnTo>
                <a:pt x="1480820" y="55055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1C730-9169-412C-A04C-1B08E3007B2D}">
      <dsp:nvSpPr>
        <dsp:cNvPr id="0" name=""/>
        <dsp:cNvSpPr/>
      </dsp:nvSpPr>
      <dsp:spPr>
        <a:xfrm>
          <a:off x="2003226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48EE9-BF01-4A22-9A2F-F6A0264FC07B}">
      <dsp:nvSpPr>
        <dsp:cNvPr id="0" name=""/>
        <dsp:cNvSpPr/>
      </dsp:nvSpPr>
      <dsp:spPr>
        <a:xfrm>
          <a:off x="1045517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FC08B-494B-49C5-9A30-74AE3378BB43}">
      <dsp:nvSpPr>
        <dsp:cNvPr id="0" name=""/>
        <dsp:cNvSpPr/>
      </dsp:nvSpPr>
      <dsp:spPr>
        <a:xfrm>
          <a:off x="2003226" y="901165"/>
          <a:ext cx="1392306" cy="550550"/>
        </a:xfrm>
        <a:custGeom>
          <a:avLst/>
          <a:gdLst/>
          <a:ahLst/>
          <a:cxnLst/>
          <a:rect l="0" t="0" r="0" b="0"/>
          <a:pathLst>
            <a:path>
              <a:moveTo>
                <a:pt x="1392306" y="0"/>
              </a:moveTo>
              <a:lnTo>
                <a:pt x="1392306" y="405370"/>
              </a:lnTo>
              <a:lnTo>
                <a:pt x="0" y="405370"/>
              </a:lnTo>
              <a:lnTo>
                <a:pt x="0" y="55055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6D8CC-BAA9-46C5-B2C9-8A404D606098}">
      <dsp:nvSpPr>
        <dsp:cNvPr id="0" name=""/>
        <dsp:cNvSpPr/>
      </dsp:nvSpPr>
      <dsp:spPr>
        <a:xfrm>
          <a:off x="2611953" y="-93981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EE279-8CAF-432E-BCD6-58DD79C9D762}">
      <dsp:nvSpPr>
        <dsp:cNvPr id="0" name=""/>
        <dsp:cNvSpPr/>
      </dsp:nvSpPr>
      <dsp:spPr>
        <a:xfrm>
          <a:off x="2786082" y="71440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Здоровье</a:t>
          </a:r>
          <a:endParaRPr lang="ru-RU" sz="1200" kern="1200" dirty="0"/>
        </a:p>
      </dsp:txBody>
      <dsp:txXfrm>
        <a:off x="2786082" y="71440"/>
        <a:ext cx="1567160" cy="995146"/>
      </dsp:txXfrm>
    </dsp:sp>
    <dsp:sp modelId="{56F15EE7-784E-40C2-B937-ABB2BCAF1380}">
      <dsp:nvSpPr>
        <dsp:cNvPr id="0" name=""/>
        <dsp:cNvSpPr/>
      </dsp:nvSpPr>
      <dsp:spPr>
        <a:xfrm>
          <a:off x="1219646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1AF12-5A7C-452B-B0C5-173F3C323865}">
      <dsp:nvSpPr>
        <dsp:cNvPr id="0" name=""/>
        <dsp:cNvSpPr/>
      </dsp:nvSpPr>
      <dsp:spPr>
        <a:xfrm>
          <a:off x="1393775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Спорт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Здравница</a:t>
          </a:r>
          <a:endParaRPr lang="ru-RU" sz="1200" kern="1200" dirty="0"/>
        </a:p>
      </dsp:txBody>
      <dsp:txXfrm>
        <a:off x="1393775" y="1617137"/>
        <a:ext cx="1567160" cy="995146"/>
      </dsp:txXfrm>
    </dsp:sp>
    <dsp:sp modelId="{BE2D23E5-3B53-441A-8D98-40D31A2F2FEE}">
      <dsp:nvSpPr>
        <dsp:cNvPr id="0" name=""/>
        <dsp:cNvSpPr/>
      </dsp:nvSpPr>
      <dsp:spPr>
        <a:xfrm>
          <a:off x="261937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4913DD-4AF6-4C60-81F8-AB04049134F2}">
      <dsp:nvSpPr>
        <dsp:cNvPr id="0" name=""/>
        <dsp:cNvSpPr/>
      </dsp:nvSpPr>
      <dsp:spPr>
        <a:xfrm>
          <a:off x="436066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Здоровяк</a:t>
          </a:r>
          <a:endParaRPr lang="ru-RU" sz="1200" kern="1200" dirty="0"/>
        </a:p>
      </dsp:txBody>
      <dsp:txXfrm>
        <a:off x="436066" y="3068066"/>
        <a:ext cx="1567160" cy="995146"/>
      </dsp:txXfrm>
    </dsp:sp>
    <dsp:sp modelId="{F77914C3-9F34-45D3-847E-F9D971227AB2}">
      <dsp:nvSpPr>
        <dsp:cNvPr id="0" name=""/>
        <dsp:cNvSpPr/>
      </dsp:nvSpPr>
      <dsp:spPr>
        <a:xfrm>
          <a:off x="2177355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9353C-E069-4D95-9B50-DDB246F26915}">
      <dsp:nvSpPr>
        <dsp:cNvPr id="0" name=""/>
        <dsp:cNvSpPr/>
      </dsp:nvSpPr>
      <dsp:spPr>
        <a:xfrm>
          <a:off x="2351484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Здравоохранение</a:t>
          </a:r>
          <a:endParaRPr lang="ru-RU" sz="1200" kern="1200" dirty="0"/>
        </a:p>
      </dsp:txBody>
      <dsp:txXfrm>
        <a:off x="2351484" y="3068066"/>
        <a:ext cx="1567160" cy="995146"/>
      </dsp:txXfrm>
    </dsp:sp>
    <dsp:sp modelId="{F459CC4C-3DC8-467F-A0EA-4E59CA78D46A}">
      <dsp:nvSpPr>
        <dsp:cNvPr id="0" name=""/>
        <dsp:cNvSpPr/>
      </dsp:nvSpPr>
      <dsp:spPr>
        <a:xfrm>
          <a:off x="4092773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6F0EE9-E3EB-432B-B1EF-3278269367D0}">
      <dsp:nvSpPr>
        <dsp:cNvPr id="0" name=""/>
        <dsp:cNvSpPr/>
      </dsp:nvSpPr>
      <dsp:spPr>
        <a:xfrm>
          <a:off x="4266902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Здравствовать</a:t>
          </a:r>
          <a:endParaRPr lang="ru-RU" sz="1200" kern="1200" dirty="0"/>
        </a:p>
      </dsp:txBody>
      <dsp:txXfrm>
        <a:off x="4266902" y="1617137"/>
        <a:ext cx="1567160" cy="995146"/>
      </dsp:txXfrm>
    </dsp:sp>
    <dsp:sp modelId="{C7A8E3E2-9286-4E28-898C-DB567BE59553}">
      <dsp:nvSpPr>
        <dsp:cNvPr id="0" name=""/>
        <dsp:cNvSpPr/>
      </dsp:nvSpPr>
      <dsp:spPr>
        <a:xfrm>
          <a:off x="4092773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35285-ABF6-4D0C-BD9F-19BA53A674F0}">
      <dsp:nvSpPr>
        <dsp:cNvPr id="0" name=""/>
        <dsp:cNvSpPr/>
      </dsp:nvSpPr>
      <dsp:spPr>
        <a:xfrm>
          <a:off x="4266902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Здравствуй</a:t>
          </a:r>
          <a:endParaRPr lang="ru-RU" sz="1200" kern="1200" dirty="0"/>
        </a:p>
      </dsp:txBody>
      <dsp:txXfrm>
        <a:off x="4266902" y="3068066"/>
        <a:ext cx="1567160" cy="995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C9568-BDD2-4E96-8044-68A653907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01331DC-713D-4D4D-BC7C-2E1AB8E380DB}" type="datetimeFigureOut">
              <a:rPr lang="ru-RU" smtClean="0"/>
              <a:pPr/>
              <a:t>11.09.2015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16E76B-0467-43B9-93D8-C391042D9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install\&#1085;&#1077;&#1078;&#1085;&#1099;&#1077;%20&#1074;&#1077;&#1097;&#1080;\&#1082;&#1088;&#1072;&#1087;&#1080;&#1074;&#1085;&#1080;&#1082;.mp3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Здоровьесберегающие</a:t>
            </a:r>
            <a:r>
              <a:rPr lang="ru-RU" b="1" dirty="0"/>
              <a:t> технологии на уроках русского языка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Лебедева Е.В.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Кластер на тему «Здоровье»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1 группа:</a:t>
            </a:r>
            <a:endParaRPr lang="ru-RU" dirty="0" smtClean="0"/>
          </a:p>
          <a:p>
            <a:r>
              <a:rPr lang="ru-RU" dirty="0" smtClean="0"/>
              <a:t>1. Написать вступление.</a:t>
            </a:r>
          </a:p>
          <a:p>
            <a:r>
              <a:rPr lang="ru-RU" dirty="0" smtClean="0"/>
              <a:t>2. Сформулировать тему и идею (основную мысль) текста.</a:t>
            </a:r>
          </a:p>
          <a:p>
            <a:r>
              <a:rPr lang="ru-RU" dirty="0" smtClean="0"/>
              <a:t>3.  Определить стиль и тип речи своего сочинения.</a:t>
            </a:r>
            <a:br>
              <a:rPr lang="ru-RU" dirty="0" smtClean="0"/>
            </a:br>
            <a:endParaRPr lang="ru-RU" dirty="0" smtClean="0"/>
          </a:p>
          <a:p>
            <a:r>
              <a:rPr lang="ru-RU" i="1" dirty="0" smtClean="0"/>
              <a:t>2 группа:</a:t>
            </a:r>
            <a:endParaRPr lang="ru-RU" dirty="0" smtClean="0"/>
          </a:p>
          <a:p>
            <a:r>
              <a:rPr lang="ru-RU" dirty="0" smtClean="0"/>
              <a:t>1.  Выделить основные части (</a:t>
            </a:r>
            <a:r>
              <a:rPr lang="ru-RU" dirty="0" err="1" smtClean="0"/>
              <a:t>микротемы</a:t>
            </a:r>
            <a:r>
              <a:rPr lang="ru-RU" dirty="0" smtClean="0"/>
              <a:t>).</a:t>
            </a:r>
          </a:p>
          <a:p>
            <a:r>
              <a:rPr lang="ru-RU" dirty="0" smtClean="0"/>
              <a:t>2.  Написать примерный план сочинения.</a:t>
            </a:r>
          </a:p>
          <a:p>
            <a:r>
              <a:rPr lang="ru-RU" dirty="0" smtClean="0"/>
              <a:t>3. В чем своеобразие синтаксиса текста? (Способ связи предложений и т.д.)</a:t>
            </a:r>
          </a:p>
          <a:p>
            <a:r>
              <a:rPr lang="ru-RU" i="1" dirty="0" smtClean="0"/>
              <a:t>3  группа</a:t>
            </a:r>
            <a:endParaRPr lang="ru-RU" dirty="0" smtClean="0"/>
          </a:p>
          <a:p>
            <a:pPr lvl="0"/>
            <a:r>
              <a:rPr lang="ru-RU" dirty="0" smtClean="0"/>
              <a:t>Какие изобразительные средства помогут вам глубже раскрыть основную мысль?</a:t>
            </a:r>
          </a:p>
          <a:p>
            <a:r>
              <a:rPr lang="ru-RU" dirty="0" smtClean="0"/>
              <a:t>2.  Напишите заключение.</a:t>
            </a:r>
          </a:p>
          <a:p>
            <a:r>
              <a:rPr lang="ru-RU" dirty="0" smtClean="0"/>
              <a:t>3.  Ответьте на вопрос: Как я забочусь о своем здоровье? Выскажите свое мнение.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для групп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smtClean="0"/>
              <a:t>Поднимает руки класс – это раз,</a:t>
            </a:r>
            <a:br>
              <a:rPr lang="ru-RU" sz="2000" dirty="0" smtClean="0"/>
            </a:br>
            <a:r>
              <a:rPr lang="ru-RU" sz="2000" dirty="0" smtClean="0"/>
              <a:t>Повернулась голова – это два,</a:t>
            </a:r>
            <a:br>
              <a:rPr lang="ru-RU" sz="2000" dirty="0" smtClean="0"/>
            </a:br>
            <a:r>
              <a:rPr lang="ru-RU" sz="2000" dirty="0" smtClean="0"/>
              <a:t>Руки вниз, вперед смотри – это три,</a:t>
            </a:r>
            <a:br>
              <a:rPr lang="ru-RU" sz="2000" dirty="0" smtClean="0"/>
            </a:br>
            <a:r>
              <a:rPr lang="ru-RU" sz="2000" dirty="0" smtClean="0"/>
              <a:t>Руки в стороны пошире развернули на четыре,</a:t>
            </a:r>
            <a:br>
              <a:rPr lang="ru-RU" sz="2000" dirty="0" smtClean="0"/>
            </a:br>
            <a:r>
              <a:rPr lang="ru-RU" sz="2000" dirty="0" smtClean="0"/>
              <a:t>С силой их к плечам прижать – это пять,</a:t>
            </a:r>
            <a:br>
              <a:rPr lang="ru-RU" sz="2000" dirty="0" smtClean="0"/>
            </a:br>
            <a:r>
              <a:rPr lang="ru-RU" sz="2000" dirty="0" smtClean="0"/>
              <a:t>Всем ребятам тихо сесть – это шесть.</a:t>
            </a:r>
          </a:p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Физминутка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smtClean="0"/>
              <a:t>                Этюд</a:t>
            </a:r>
            <a:endParaRPr lang="ru-RU" smtClean="0"/>
          </a:p>
        </p:txBody>
      </p:sp>
      <p:pic>
        <p:nvPicPr>
          <p:cNvPr id="3075" name="Picture 10" descr="Винсент Ван Гог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25538" y="1905000"/>
            <a:ext cx="3352800" cy="4191000"/>
          </a:xfrm>
          <a:noFill/>
        </p:spPr>
      </p:pic>
      <p:sp>
        <p:nvSpPr>
          <p:cNvPr id="4105" name="Rectangle 9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2712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Дорога по полю мчится,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И сердце пронзило вдруг: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Подсолнухи и пшеница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Да желтого солнца круг.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Бесспорно, с картин </a:t>
            </a:r>
            <a:r>
              <a:rPr lang="ru-RU" sz="2000" dirty="0" err="1" smtClean="0"/>
              <a:t>Ван-Гога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Сбежали они сюда,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Зовет в желтизну дорога,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Отправлюсь и я туда…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Подсолнухи и пшеница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Да желтого солнца шар-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Чему тут, скажи, дивиться?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Так нет же, зашлась душа!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1. Чаще улыбайтесь своим ученикам.</a:t>
            </a:r>
          </a:p>
          <a:p>
            <a:r>
              <a:rPr lang="ru-RU" dirty="0" smtClean="0"/>
              <a:t>2.  Называйте их по имени.</a:t>
            </a:r>
          </a:p>
          <a:p>
            <a:r>
              <a:rPr lang="ru-RU" dirty="0" smtClean="0"/>
              <a:t>3. В общении с детьми будьте терпимыми, умейте внимательно их выслушивать, поощряйте их откровенность с вами.</a:t>
            </a:r>
          </a:p>
          <a:p>
            <a:r>
              <a:rPr lang="ru-RU" dirty="0" smtClean="0"/>
              <a:t>4. Позволяйте ученикам почувствовать их значимость.</a:t>
            </a:r>
          </a:p>
          <a:p>
            <a:r>
              <a:rPr lang="ru-RU" dirty="0" smtClean="0"/>
              <a:t>5. Проявляйте уважение к их мнению, избегайте отрицательных оценочных суждений.</a:t>
            </a:r>
          </a:p>
          <a:p>
            <a:r>
              <a:rPr lang="ru-RU" dirty="0" smtClean="0"/>
              <a:t>6.  Если вы не правы, признайте это. Поощряйте учеников, если они заметят ваши ошибки. </a:t>
            </a:r>
            <a:endParaRPr lang="ru-RU" smtClean="0"/>
          </a:p>
          <a:p>
            <a:r>
              <a:rPr lang="ru-RU" smtClean="0"/>
              <a:t>7</a:t>
            </a:r>
            <a:r>
              <a:rPr lang="ru-RU" dirty="0" smtClean="0"/>
              <a:t>.  Не бойтесь перехвалить, бойтесь поселить неуверенность! Чаще хвалите ребенка даже за самое скромное достижение и делайте это искренне.</a:t>
            </a:r>
          </a:p>
          <a:p>
            <a:r>
              <a:rPr lang="ru-RU" dirty="0" smtClean="0"/>
              <a:t>8.  Если вы хотите указать ученику на его недостатки, то сделайте это таким образом, чтобы ошибка казалась легко исправимой, а дело, которым вы хотите его увлечь, выполнимым.</a:t>
            </a:r>
          </a:p>
          <a:p>
            <a:r>
              <a:rPr lang="ru-RU" dirty="0" smtClean="0"/>
              <a:t>9. Задавайте вопросы, вместо того чтобы давать приказания.</a:t>
            </a:r>
          </a:p>
          <a:p>
            <a:r>
              <a:rPr lang="ru-RU" dirty="0" smtClean="0"/>
              <a:t>10.  Никогда не ставьте на уроке ребенка в ситуацию незнания.</a:t>
            </a:r>
          </a:p>
          <a:p>
            <a:r>
              <a:rPr lang="ru-RU" dirty="0" smtClean="0"/>
              <a:t>11.  Пусть ваш ученик почувствует, что идея принадлежит ему.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Советы учителю: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ВСЕ ФОТОГРОАФИИ\поволжск повтор\последние фотки 0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771530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крапив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5821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/>
              <a:t>«Здоровье - это правильная, нормальная деятельность организма, его полное физическое и психическое благополучие»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Физическая нагрузка школьника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444625"/>
            <a:ext cx="4040188" cy="3941763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Для ребенка от 6 до 17 лет этой средой является система образования, т.к. с пребыванием в учреждениях образования связаны более 70% времени его бодрствования. В то же время в этот период происходит наиболее интенсивный рост и развитие, формирование здоровья на всю оставшуюся жизнь. </a:t>
            </a:r>
          </a:p>
          <a:p>
            <a:pPr algn="just"/>
            <a:endParaRPr lang="ru-RU" sz="18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294967295"/>
          </p:nvPr>
        </p:nvGraphicFramePr>
        <p:xfrm>
          <a:off x="5102225" y="1444625"/>
          <a:ext cx="4041775" cy="394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785926"/>
          <a:ext cx="4000528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dirty="0" err="1"/>
              <a:t>Здоровьесберегающая</a:t>
            </a:r>
            <a:r>
              <a:rPr lang="ru-RU" sz="2000" dirty="0"/>
              <a:t> педагогика </a:t>
            </a:r>
            <a:r>
              <a:rPr lang="ru-RU" sz="2000" dirty="0" smtClean="0"/>
              <a:t>объединяет </a:t>
            </a:r>
            <a:r>
              <a:rPr lang="ru-RU" sz="2000" dirty="0"/>
              <a:t>в себе все направления деятельности образовательного учреждения по формированию, сохранению и укреплению </a:t>
            </a:r>
            <a:r>
              <a:rPr lang="ru-RU" sz="2000" dirty="0" smtClean="0"/>
              <a:t>здоровья </a:t>
            </a:r>
            <a:r>
              <a:rPr lang="ru-RU" sz="2000" dirty="0"/>
              <a:t>учащихся</a:t>
            </a:r>
          </a:p>
        </p:txBody>
      </p:sp>
      <p:pic>
        <p:nvPicPr>
          <p:cNvPr id="1026" name="Picture 2" descr="C:\Documents and Settings\user\Рабочий стол\Рисунок1.pn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1571612"/>
            <a:ext cx="5214941" cy="4714875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Диспансеризация;</a:t>
            </a:r>
            <a:br>
              <a:rPr lang="ru-RU" dirty="0" smtClean="0"/>
            </a:br>
            <a:r>
              <a:rPr lang="ru-RU" dirty="0" smtClean="0"/>
              <a:t>- Профилактические прививки;</a:t>
            </a:r>
            <a:br>
              <a:rPr lang="ru-RU" dirty="0" smtClean="0"/>
            </a:br>
            <a:r>
              <a:rPr lang="ru-RU" dirty="0" smtClean="0"/>
              <a:t>- Дни и Недели Здоровья;</a:t>
            </a:r>
            <a:br>
              <a:rPr lang="ru-RU" dirty="0" smtClean="0"/>
            </a:br>
            <a:r>
              <a:rPr lang="ru-RU" dirty="0" smtClean="0"/>
              <a:t>- Спортивные школьные праздники;</a:t>
            </a:r>
            <a:br>
              <a:rPr lang="ru-RU" dirty="0" smtClean="0"/>
            </a:br>
            <a:r>
              <a:rPr lang="ru-RU" dirty="0" smtClean="0"/>
              <a:t>- Участие в районных </a:t>
            </a:r>
            <a:r>
              <a:rPr lang="ru-RU" dirty="0" err="1" smtClean="0"/>
              <a:t>спортсоревнованиях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- Беседы о здоровье с учащимися;</a:t>
            </a:r>
            <a:br>
              <a:rPr lang="ru-RU" dirty="0" smtClean="0"/>
            </a:br>
            <a:r>
              <a:rPr lang="ru-RU" dirty="0" smtClean="0"/>
              <a:t>- Беседы о здоровье с родителями;</a:t>
            </a:r>
            <a:br>
              <a:rPr lang="ru-RU" dirty="0" smtClean="0"/>
            </a:br>
            <a:r>
              <a:rPr lang="ru-RU" dirty="0" smtClean="0"/>
              <a:t>- Витаминизация;</a:t>
            </a:r>
            <a:br>
              <a:rPr lang="ru-RU" dirty="0" smtClean="0"/>
            </a:br>
            <a:r>
              <a:rPr lang="ru-RU" dirty="0" smtClean="0"/>
              <a:t>- Оформление классных и школьных «Уголков здоровья».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Здоровьесберегающая</a:t>
            </a:r>
            <a:r>
              <a:rPr lang="ru-RU" dirty="0" smtClean="0"/>
              <a:t> деятельность школы: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err="1" smtClean="0"/>
              <a:t>Физкультминуты</a:t>
            </a:r>
            <a:r>
              <a:rPr lang="ru-RU" dirty="0" smtClean="0"/>
              <a:t>.</a:t>
            </a:r>
          </a:p>
          <a:p>
            <a:pPr lvl="0" algn="just"/>
            <a:r>
              <a:rPr lang="ru-RU" dirty="0" err="1" smtClean="0"/>
              <a:t>Ароматерапия</a:t>
            </a:r>
            <a:r>
              <a:rPr lang="ru-RU" dirty="0" smtClean="0"/>
              <a:t>.</a:t>
            </a:r>
          </a:p>
          <a:p>
            <a:pPr lvl="0" algn="just"/>
            <a:r>
              <a:rPr lang="ru-RU" dirty="0" smtClean="0"/>
              <a:t>Релаксация.</a:t>
            </a:r>
          </a:p>
          <a:p>
            <a:pPr lvl="0" algn="just"/>
            <a:r>
              <a:rPr lang="ru-RU" dirty="0" smtClean="0"/>
              <a:t>Правильная организация урока.</a:t>
            </a:r>
          </a:p>
          <a:p>
            <a:pPr lvl="0" algn="just"/>
            <a:r>
              <a:rPr lang="ru-RU" dirty="0" smtClean="0"/>
              <a:t>Дозирование объёма учебной нагрузки и применение гибких вариативных форм построения системы учебного процесса. Например, использование проектного метода, заданий разного уровня сложности, различные тестовые задания с выбором ответа, с открытым ответом, работа учащихся в группах.</a:t>
            </a:r>
          </a:p>
          <a:p>
            <a:pPr lvl="0" algn="just"/>
            <a:r>
              <a:rPr lang="ru-RU" dirty="0" smtClean="0"/>
              <a:t>Стиль преподавания учителя.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на уроках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и управление познавательной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Авторитарный стиль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Демократический стиль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1444625"/>
          <a:ext cx="4040188" cy="394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645025" y="1444625"/>
          <a:ext cx="4041775" cy="394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Задания интерактивного характера направлены на развитие познавательных процессов.</a:t>
            </a:r>
          </a:p>
          <a:p>
            <a:pPr algn="just"/>
            <a:r>
              <a:rPr lang="ru-RU" dirty="0" smtClean="0"/>
              <a:t>Поисковая деятельность: выдвижение проблемы, обсуждение гипотез, сравнение выводов с учебником.</a:t>
            </a:r>
          </a:p>
          <a:p>
            <a:pPr algn="just"/>
            <a:r>
              <a:rPr lang="ru-RU" dirty="0" smtClean="0"/>
              <a:t>Учитель – равноправный партнер, он не навязывает свою точку зрения. Его цель – организовать совместный поиск учебной задачи.</a:t>
            </a:r>
          </a:p>
          <a:p>
            <a:pPr algn="just"/>
            <a:r>
              <a:rPr lang="ru-RU" dirty="0" smtClean="0"/>
              <a:t>Ребенок – заинтересованное лицо, выступает в роли исследователя.</a:t>
            </a:r>
          </a:p>
          <a:p>
            <a:pPr algn="just"/>
            <a:r>
              <a:rPr lang="ru-RU" dirty="0" smtClean="0"/>
              <a:t>Демократический стиль взаимоотношений, диалог.</a:t>
            </a:r>
          </a:p>
          <a:p>
            <a:pPr algn="just"/>
            <a:r>
              <a:rPr lang="ru-RU" dirty="0" smtClean="0"/>
              <a:t>Педагог не стремится исправить ошибки, а предлагает ученикам найти их и оценить свою работу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Личностно ориентированное обучение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«Я хочу быть здоров…» (подготовка к сочинению-повествованию).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Великий немецкий поэт Генрих Гейне писал: «Единственная красота, которую я знаю – это здоровье». </a:t>
            </a:r>
          </a:p>
          <a:p>
            <a:r>
              <a:rPr lang="ru-RU" dirty="0" smtClean="0"/>
              <a:t>Эпиграфом к нашему уроку я взяла слова академика </a:t>
            </a:r>
            <a:r>
              <a:rPr lang="ru-RU" u="sng" dirty="0" smtClean="0"/>
              <a:t>Н. М. Амосова</a:t>
            </a:r>
            <a:r>
              <a:rPr lang="ru-RU" dirty="0" smtClean="0"/>
              <a:t>: «…чтобы быть здоровым, нужны собственные усилия, постоянные и значительные. Заменить их нельзя ничем».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E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294</TotalTime>
  <Words>446</Words>
  <Application>Microsoft Office PowerPoint</Application>
  <PresentationFormat>Экран (4:3)</PresentationFormat>
  <Paragraphs>94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Здоровьесберегающие технологии на уроках русского языка </vt:lpstr>
      <vt:lpstr>«Здоровье - это правильная, нормальная деятельность организма, его полное физическое и психическое благополучие»</vt:lpstr>
      <vt:lpstr>Физическая нагрузка школьника</vt:lpstr>
      <vt:lpstr>Здоровьесберегающая педагогика объединяет в себе все направления деятельности образовательного учреждения по формированию, сохранению и укреплению здоровья учащихся</vt:lpstr>
      <vt:lpstr>Здоровьесберегающая деятельность школы:</vt:lpstr>
      <vt:lpstr> Здоровьесберегающие технологии на уроках</vt:lpstr>
      <vt:lpstr>Организация и управление познавательной деятельности</vt:lpstr>
      <vt:lpstr>Личностно ориентированное обучение</vt:lpstr>
      <vt:lpstr>«Я хочу быть здоров…» (подготовка к сочинению-повествованию).</vt:lpstr>
      <vt:lpstr>Кластер на тему «Здоровье»</vt:lpstr>
      <vt:lpstr>Задание для групп</vt:lpstr>
      <vt:lpstr>Физминутка</vt:lpstr>
      <vt:lpstr>                Этюд</vt:lpstr>
      <vt:lpstr>Советы учителю:</vt:lpstr>
      <vt:lpstr>Слайд 15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уроках русского языка </dc:title>
  <dc:creator>.</dc:creator>
  <cp:lastModifiedBy>User</cp:lastModifiedBy>
  <cp:revision>38</cp:revision>
  <dcterms:created xsi:type="dcterms:W3CDTF">2009-09-12T06:36:37Z</dcterms:created>
  <dcterms:modified xsi:type="dcterms:W3CDTF">2015-09-11T11:14:28Z</dcterms:modified>
</cp:coreProperties>
</file>