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6" r:id="rId3"/>
    <p:sldId id="257" r:id="rId4"/>
    <p:sldId id="285" r:id="rId5"/>
    <p:sldId id="258" r:id="rId6"/>
    <p:sldId id="259" r:id="rId7"/>
    <p:sldId id="262" r:id="rId8"/>
    <p:sldId id="260" r:id="rId9"/>
    <p:sldId id="264" r:id="rId10"/>
    <p:sldId id="261" r:id="rId11"/>
    <p:sldId id="273" r:id="rId12"/>
    <p:sldId id="274" r:id="rId13"/>
    <p:sldId id="275" r:id="rId14"/>
    <p:sldId id="283" r:id="rId15"/>
    <p:sldId id="284" r:id="rId16"/>
    <p:sldId id="263" r:id="rId17"/>
    <p:sldId id="282" r:id="rId18"/>
    <p:sldId id="270" r:id="rId19"/>
    <p:sldId id="272" r:id="rId20"/>
    <p:sldId id="276" r:id="rId21"/>
    <p:sldId id="277" r:id="rId22"/>
    <p:sldId id="278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526148-02B0-4778-A5DE-27936C41AC7D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4BE9E1-2246-4AD4-9B05-D44A4D8D1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27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Новая международная программа Друзья </a:t>
            </a:r>
            <a:r>
              <a:rPr lang="ru-RU" dirty="0" err="1" smtClean="0">
                <a:solidFill>
                  <a:srgbClr val="FF0000"/>
                </a:solidFill>
              </a:rPr>
              <a:t>Зиппи</a:t>
            </a:r>
            <a:r>
              <a:rPr lang="ru-RU" dirty="0" smtClean="0">
                <a:solidFill>
                  <a:srgbClr val="FF0000"/>
                </a:solidFill>
              </a:rPr>
              <a:t> в нашем саду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Zippys-Friends.Logo_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55776" y="1556792"/>
            <a:ext cx="3695700" cy="3590925"/>
          </a:xfrm>
        </p:spPr>
      </p:pic>
      <p:sp>
        <p:nvSpPr>
          <p:cNvPr id="5" name="TextBox 4"/>
          <p:cNvSpPr txBox="1"/>
          <p:nvPr/>
        </p:nvSpPr>
        <p:spPr>
          <a:xfrm>
            <a:off x="1262747" y="5445224"/>
            <a:ext cx="61225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ГБОУ школа 2048</a:t>
            </a:r>
          </a:p>
          <a:p>
            <a:pPr algn="ctr"/>
            <a:r>
              <a:rPr lang="ru-RU" sz="2400" dirty="0" smtClean="0"/>
              <a:t>Дошкольное структурное подразделение № 1</a:t>
            </a:r>
          </a:p>
          <a:p>
            <a:pPr algn="ctr"/>
            <a:r>
              <a:rPr lang="ru-RU" sz="2400" dirty="0" smtClean="0"/>
              <a:t>Москва 2015 г.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Это палочник, смотри, вместе с другом вылепили мы!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-9a0bd6180811e7437d72e84b5d8dc47e608c906d12f84837e7d19e08e531b4d0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347864" y="2276872"/>
            <a:ext cx="243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-aafbd24597dcc4029e8522d38d20bf94a8016a7ce2ba9704f475e857137b30f6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72200" y="1844824"/>
            <a:ext cx="2430000" cy="4320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7" name="Рисунок 6" descr="image-a18049c02d9800218eb655f3a521c87fd9b59fef3fe93d02beb9752856dbfe65-V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5536" y="1916832"/>
            <a:ext cx="2430000" cy="4320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136904" cy="165618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МЫ СОБЛЮДАЛИ И ДРУГ ДРУГА ВЫРУЧАЛИ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2936"/>
            <a:ext cx="4175159" cy="3635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257" y="2780928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$$ SEM $$\Desktop\НАТАША\РИСУНКИ\Бабочки\butterfly_2001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1628800"/>
            <a:ext cx="1562100" cy="1285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33704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952064"/>
            <a:ext cx="3874581" cy="2905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3917">
            <a:off x="-49733" y="7643"/>
            <a:ext cx="4301826" cy="32263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946">
            <a:off x="4387812" y="10374"/>
            <a:ext cx="4475989" cy="3356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sp>
        <p:nvSpPr>
          <p:cNvPr id="7" name="TextBox 6"/>
          <p:cNvSpPr txBox="1"/>
          <p:nvPr/>
        </p:nvSpPr>
        <p:spPr>
          <a:xfrm>
            <a:off x="1115616" y="2996952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ВЫ ПОВЕРЬТЕ НАМ ДРУЗЬЯ ,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ЧТО БЕЗ ДРУЖБЫ НАМ НЕЛЬЗЯ</a:t>
            </a:r>
            <a:endParaRPr lang="ru-RU" sz="24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8" name="Picture 2" descr="C:\Users\$$ SEM $$\Desktop\НАТАША\РИСУНКИ\Бабочки\butterfly_2001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36296" y="3212976"/>
            <a:ext cx="1562100" cy="1285875"/>
          </a:xfrm>
          <a:prstGeom prst="rect">
            <a:avLst/>
          </a:prstGeom>
          <a:noFill/>
        </p:spPr>
      </p:pic>
      <p:pic>
        <p:nvPicPr>
          <p:cNvPr id="9" name="Picture 2" descr="C:\Users\$$ SEM $$\Desktop\НАТАША\РИСУНКИ\Бабочки\butterfly_2001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229200"/>
            <a:ext cx="1562100" cy="1285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3430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332656"/>
            <a:ext cx="5400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РЕЛАКСАЦИЯ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НУЖНА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4" y="305306"/>
            <a:ext cx="4209010" cy="3339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204864"/>
            <a:ext cx="4547997" cy="341099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HeroicExtremeLeftFacing"/>
            <a:lightRig rig="threePt" dir="t"/>
          </a:scene3d>
        </p:spPr>
      </p:pic>
      <p:sp>
        <p:nvSpPr>
          <p:cNvPr id="6" name="TextBox 5"/>
          <p:cNvSpPr txBox="1"/>
          <p:nvPr/>
        </p:nvSpPr>
        <p:spPr>
          <a:xfrm>
            <a:off x="0" y="4365104"/>
            <a:ext cx="457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РЕЛАКСАЦИЯ ВАЖНА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C:\Users\$$ SEM $$\Desktop\НАТАША\РИСУНКИ\Бабочки\butterfly_2001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5157192"/>
            <a:ext cx="1562100" cy="1285875"/>
          </a:xfrm>
          <a:prstGeom prst="rect">
            <a:avLst/>
          </a:prstGeom>
          <a:noFill/>
        </p:spPr>
      </p:pic>
      <p:pic>
        <p:nvPicPr>
          <p:cNvPr id="8" name="Picture 4" descr="C:\Users\$$ SEM $$\Desktop\НАТАША\РИСУНКИ\Бабочки\butterfly_2001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835032">
            <a:off x="8184498" y="66520"/>
            <a:ext cx="761996" cy="13573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03293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Мы конфликты разрешали на цветочках их писали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Алина\Desktop\зиппи новая\20150415_101912_resiz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$$ SEM $$\Desktop\НАТАША\РИСУНКИ\Бабочки\butterfly_2001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980728"/>
            <a:ext cx="1562100" cy="1285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Потери будут у всех всегда, но как справиться с ними научили нас не зря.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Алина\Desktop\20150429_085910_resiz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2149475"/>
            <a:ext cx="3531394" cy="4708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C:\Users\$$ SEM $$\Desktop\НАТАША\РИСУНКИ\цветы\flover_003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5229200"/>
            <a:ext cx="1224136" cy="1479406"/>
          </a:xfrm>
          <a:prstGeom prst="rect">
            <a:avLst/>
          </a:prstGeom>
          <a:noFill/>
        </p:spPr>
      </p:pic>
      <p:pic>
        <p:nvPicPr>
          <p:cNvPr id="6" name="Picture 6" descr="C:\Users\$$ SEM $$\Desktop\НАТАША\РИСУНКИ\цветы\flover_003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304" y="4941168"/>
            <a:ext cx="1224136" cy="14794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Наши гости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20150324_0956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980728"/>
            <a:ext cx="3550509" cy="26628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-20150324-WA00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4005064"/>
            <a:ext cx="3953037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20150324_1000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4048" y="980728"/>
            <a:ext cx="3602745" cy="27020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C:\Users\$$ SEM $$\Desktop\НАТАША\РИСУНКИ\цветы\flover_003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252536" y="5661248"/>
            <a:ext cx="1224136" cy="1479406"/>
          </a:xfrm>
          <a:prstGeom prst="rect">
            <a:avLst/>
          </a:prstGeom>
          <a:noFill/>
        </p:spPr>
      </p:pic>
      <p:pic>
        <p:nvPicPr>
          <p:cNvPr id="8" name="Picture 6" descr="C:\Users\$$ SEM $$\Desktop\НАТАША\РИСУНКИ\цветы\flover_003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19864" y="0"/>
            <a:ext cx="1224136" cy="147940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4437112"/>
            <a:ext cx="39239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Наша дружная семья рада всем гостям всегда!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Мы на практике учились опытом своим делились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Алина\Desktop\зиппи новая\20150331_095034_resiz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628800"/>
            <a:ext cx="3672408" cy="4708525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436779"/>
            <a:ext cx="2504877" cy="4453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4211960" y="1844824"/>
            <a:ext cx="4608512" cy="3744416"/>
          </a:xfrm>
          <a:prstGeom prst="cloud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Большое спасибо всем педагогам за их занятия по программе «Друзья </a:t>
            </a:r>
            <a:r>
              <a:rPr lang="ru-RU" dirty="0" err="1" smtClean="0">
                <a:solidFill>
                  <a:srgbClr val="002060"/>
                </a:solidFill>
              </a:rPr>
              <a:t>Зиппи</a:t>
            </a:r>
            <a:r>
              <a:rPr lang="ru-RU" dirty="0" smtClean="0">
                <a:solidFill>
                  <a:srgbClr val="002060"/>
                </a:solidFill>
              </a:rPr>
              <a:t>». Мой сын Али стал более раскрепощенным и стал делиться своими чувствами и переживаниями.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Благодарности родителей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76872"/>
            <a:ext cx="3080690" cy="43204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6" descr="C:\Users\$$ SEM $$\Desktop\НАТАША\РИСУНКИ\цветы\flover_003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336" y="5378594"/>
            <a:ext cx="1224136" cy="14794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472598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4355976" y="188640"/>
            <a:ext cx="4608512" cy="3744416"/>
          </a:xfrm>
          <a:prstGeom prst="cloud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Очень понравилось обучение по программе </a:t>
            </a:r>
            <a:r>
              <a:rPr lang="ru-RU" dirty="0" err="1" smtClean="0">
                <a:solidFill>
                  <a:srgbClr val="002060"/>
                </a:solidFill>
              </a:rPr>
              <a:t>Зиппи</a:t>
            </a:r>
            <a:r>
              <a:rPr lang="ru-RU" dirty="0" smtClean="0">
                <a:solidFill>
                  <a:srgbClr val="002060"/>
                </a:solidFill>
              </a:rPr>
              <a:t>. Мой ребенок стал более внимательным и отзывчивым. Программа оказала положительное влияние на всю нашу семью. И мы решили завести палочника.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62769"/>
            <a:ext cx="3531393" cy="4708525"/>
          </a:xfrm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="" xmlns:p14="http://schemas.microsoft.com/office/powerpoint/2010/main" val="4122006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sz="6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друг </a:t>
            </a:r>
            <a:r>
              <a:rPr lang="ru-RU" sz="67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Зиппи</a:t>
            </a:r>
            <a:endParaRPr lang="ru-RU" sz="67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age-f92fe57717095a61edfbbf556bc1dc92f441b5b8e796fc4b00dd52d65ef243d8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39887"/>
            <a:ext cx="8229600" cy="4629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681536"/>
            <a:ext cx="3168351" cy="41764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4420" y="188640"/>
            <a:ext cx="7355160" cy="70609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Церемония награждения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56" y="760140"/>
            <a:ext cx="3895859" cy="33169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650" y="658515"/>
            <a:ext cx="4014194" cy="34905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C:\Users\$$ SEM $$\Desktop\НАТАША\РИСУНКИ\цветы\flover_003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4797152"/>
            <a:ext cx="1224136" cy="1479406"/>
          </a:xfrm>
          <a:prstGeom prst="rect">
            <a:avLst/>
          </a:prstGeom>
          <a:noFill/>
        </p:spPr>
      </p:pic>
      <p:pic>
        <p:nvPicPr>
          <p:cNvPr id="8" name="Picture 6" descr="C:\Users\$$ SEM $$\Desktop\НАТАША\РИСУНКИ\цветы\flover_003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1920" y="1268760"/>
            <a:ext cx="1224136" cy="1479406"/>
          </a:xfrm>
          <a:prstGeom prst="rect">
            <a:avLst/>
          </a:prstGeom>
          <a:noFill/>
        </p:spPr>
      </p:pic>
      <p:pic>
        <p:nvPicPr>
          <p:cNvPr id="9" name="Picture 6" descr="C:\Users\$$ SEM $$\Desktop\НАТАША\РИСУНКИ\цветы\flover_003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60232" y="4725144"/>
            <a:ext cx="1224136" cy="14794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33944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7907">
            <a:off x="336917" y="1044793"/>
            <a:ext cx="2908655" cy="3878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31023">
            <a:off x="5792985" y="1016664"/>
            <a:ext cx="3003841" cy="4005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76861"/>
            <a:ext cx="3135854" cy="41811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971600" y="332656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Я горда сейчас не зря, ведь диплом есть у меня!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68687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Все дипломы получили,   постарались мы не зря, и теперь для </a:t>
            </a:r>
            <a:r>
              <a:rPr lang="ru-RU" dirty="0" err="1" smtClean="0">
                <a:solidFill>
                  <a:srgbClr val="FF0000"/>
                </a:solidFill>
              </a:rPr>
              <a:t>Зиппи</a:t>
            </a:r>
            <a:r>
              <a:rPr lang="ru-RU" dirty="0" smtClean="0">
                <a:solidFill>
                  <a:srgbClr val="FF0000"/>
                </a:solidFill>
              </a:rPr>
              <a:t> мы лучшие  друзья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00808"/>
            <a:ext cx="6605364" cy="53575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C:\Users\$$ SEM $$\Desktop\НАТАША\РИСУНКИ\цветы\flover_003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0528" y="4581128"/>
            <a:ext cx="1224136" cy="1479406"/>
          </a:xfrm>
          <a:prstGeom prst="rect">
            <a:avLst/>
          </a:prstGeom>
          <a:noFill/>
        </p:spPr>
      </p:pic>
      <p:pic>
        <p:nvPicPr>
          <p:cNvPr id="6" name="Picture 6" descr="C:\Users\$$ SEM $$\Desktop\НАТАША\РИСУНКИ\цветы\flover_003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19864" y="4725144"/>
            <a:ext cx="1224136" cy="1479406"/>
          </a:xfrm>
          <a:prstGeom prst="rect">
            <a:avLst/>
          </a:prstGeom>
          <a:noFill/>
        </p:spPr>
      </p:pic>
      <p:pic>
        <p:nvPicPr>
          <p:cNvPr id="7" name="Picture 4" descr="C:\Users\$$ SEM $$\Desktop\НАТАША\РИСУНКИ\Бабочки\butterfly_20013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835032">
            <a:off x="8184498" y="66520"/>
            <a:ext cx="761996" cy="1357323"/>
          </a:xfrm>
          <a:prstGeom prst="rect">
            <a:avLst/>
          </a:prstGeom>
          <a:noFill/>
        </p:spPr>
      </p:pic>
      <p:pic>
        <p:nvPicPr>
          <p:cNvPr id="8" name="Picture 2" descr="C:\Users\$$ SEM $$\Desktop\НАТАША\РИСУНКИ\Бабочки\butterfly_2001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2060848"/>
            <a:ext cx="1562100" cy="1285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958915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Результаты по программе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Программа «Друзья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Зиппи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» помогает и поощряет детей самостоятельно искать ответы и подходить к проблеме со своим собственным решением. 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 занятиях дети упражнялись в поиске возможных решений проблемы и думали об их последствиях; 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упражнялись в выборе решений , которые не только помогут им самим, но и также позволяют уважать других людей.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234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Спасибо за внимание</a:t>
            </a:r>
            <a:endParaRPr lang="ru-RU" i="1" dirty="0"/>
          </a:p>
        </p:txBody>
      </p:sp>
      <p:pic>
        <p:nvPicPr>
          <p:cNvPr id="4" name="Содержимое 3" descr="Zippys-Friends.Logo_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835696" y="1417638"/>
            <a:ext cx="5328592" cy="4963690"/>
          </a:xfrm>
        </p:spPr>
      </p:pic>
    </p:spTree>
    <p:extLst>
      <p:ext uri="{BB962C8B-B14F-4D97-AF65-F5344CB8AC3E}">
        <p14:creationId xmlns="" xmlns:p14="http://schemas.microsoft.com/office/powerpoint/2010/main" val="5466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программе работают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IMG-20150330-WA0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Мирзоева Любовь Юрьевна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Габдеева</a:t>
            </a:r>
            <a:r>
              <a:rPr lang="ru-RU" dirty="0" smtClean="0"/>
              <a:t> Екатерина Викторовна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Самсонова Татьяна Вячеславовна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Мифтахова</a:t>
            </a:r>
            <a:r>
              <a:rPr lang="ru-RU" dirty="0" smtClean="0"/>
              <a:t> Клара Васильевна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Напреенкова</a:t>
            </a:r>
            <a:r>
              <a:rPr lang="ru-RU" dirty="0" smtClean="0"/>
              <a:t> Татьяна Ивановна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971600" y="1628800"/>
            <a:ext cx="7355160" cy="4525963"/>
          </a:xfrm>
        </p:spPr>
        <p:txBody>
          <a:bodyPr>
            <a:normAutofit/>
          </a:bodyPr>
          <a:lstStyle/>
          <a:p>
            <a:pPr marL="273050" lvl="0" indent="-273050" algn="just" fontAlgn="base"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lang="ru-RU" altLang="ru-RU" dirty="0">
                <a:solidFill>
                  <a:prstClr val="black"/>
                </a:solidFill>
                <a:latin typeface="Trebuchet MS"/>
              </a:rPr>
              <a:t>Развивать способность </a:t>
            </a:r>
            <a:r>
              <a:rPr lang="ru-RU" altLang="ru-RU" dirty="0" smtClean="0">
                <a:solidFill>
                  <a:prstClr val="black"/>
                </a:solidFill>
                <a:latin typeface="Trebuchet MS"/>
              </a:rPr>
              <a:t>детей </a:t>
            </a:r>
            <a:r>
              <a:rPr lang="ru-RU" altLang="ru-RU" dirty="0">
                <a:solidFill>
                  <a:prstClr val="black"/>
                </a:solidFill>
                <a:latin typeface="Trebuchet MS"/>
              </a:rPr>
              <a:t>справляться с трудностями</a:t>
            </a:r>
          </a:p>
          <a:p>
            <a:pPr marL="273050" lvl="0" indent="-273050" algn="just" fontAlgn="base"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lang="ru-RU" altLang="ru-RU" dirty="0" smtClean="0">
                <a:solidFill>
                  <a:prstClr val="black"/>
                </a:solidFill>
                <a:latin typeface="Trebuchet MS"/>
              </a:rPr>
              <a:t>Учить </a:t>
            </a:r>
            <a:r>
              <a:rPr lang="ru-RU" altLang="ru-RU" dirty="0">
                <a:solidFill>
                  <a:prstClr val="black"/>
                </a:solidFill>
                <a:latin typeface="Trebuchet MS"/>
              </a:rPr>
              <a:t>детей помогать другим людям в трудных ситуациях</a:t>
            </a:r>
          </a:p>
          <a:p>
            <a:pPr marL="273050" lvl="0" indent="-273050" algn="just" fontAlgn="base"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lang="ru-RU" altLang="ru-RU" dirty="0">
                <a:solidFill>
                  <a:prstClr val="black"/>
                </a:solidFill>
                <a:latin typeface="Trebuchet MS"/>
              </a:rPr>
              <a:t>Учить детей выбирать полезные </a:t>
            </a:r>
            <a:r>
              <a:rPr lang="ru-RU" altLang="ru-RU" dirty="0" smtClean="0">
                <a:solidFill>
                  <a:prstClr val="black"/>
                </a:solidFill>
                <a:latin typeface="Trebuchet MS"/>
              </a:rPr>
              <a:t>решения</a:t>
            </a:r>
          </a:p>
          <a:p>
            <a:pPr marL="273050" lvl="0" indent="-273050" algn="just" fontAlgn="base"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lang="ru-RU" altLang="ru-RU" dirty="0">
                <a:solidFill>
                  <a:prstClr val="black"/>
                </a:solidFill>
                <a:latin typeface="Trebuchet MS"/>
              </a:rPr>
              <a:t>Развивать у детей уверенность в себе</a:t>
            </a:r>
          </a:p>
          <a:p>
            <a:pPr marL="273050" lvl="0" indent="-273050" algn="just" fontAlgn="base"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endParaRPr lang="ru-RU" altLang="ru-RU" dirty="0">
              <a:solidFill>
                <a:prstClr val="black"/>
              </a:solidFill>
              <a:latin typeface="Trebuchet M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6574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Работа с родителями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age-4f85d9fe1797e54c759d01e575466a7ef6f20be5100c8a20c0dbb1b2cb006515-V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412776"/>
            <a:ext cx="4038600" cy="2272752"/>
          </a:xfrm>
        </p:spPr>
      </p:pic>
      <p:pic>
        <p:nvPicPr>
          <p:cNvPr id="6" name="Содержимое 5" descr="20150326_12083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3789040"/>
            <a:ext cx="4038600" cy="2272752"/>
          </a:xfrm>
        </p:spPr>
      </p:pic>
      <p:sp>
        <p:nvSpPr>
          <p:cNvPr id="7" name="TextBox 6"/>
          <p:cNvSpPr txBox="1"/>
          <p:nvPr/>
        </p:nvSpPr>
        <p:spPr>
          <a:xfrm>
            <a:off x="5292080" y="1772816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Анкетирование родителей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4509120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Индивидуальные консультации по  программе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Информация для родителей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Принципы программы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Чему учит </a:t>
            </a:r>
            <a:r>
              <a:rPr lang="ru-RU" dirty="0" err="1" smtClean="0"/>
              <a:t>Зиппи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Что дети узнают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Программное содержание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Цели программы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Описание игр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Песенка друзей </a:t>
            </a:r>
            <a:r>
              <a:rPr lang="ru-RU" dirty="0" err="1" smtClean="0"/>
              <a:t>Зиппи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20150330_07263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371109" y="1700808"/>
            <a:ext cx="4772891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Мы используем в работе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-3c73de5c346a4e777a7797894f518efa98aa3ba88667a55a8c1fb7f11bfd38a1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700808"/>
            <a:ext cx="3840000" cy="2160000"/>
          </a:xfrm>
        </p:spPr>
      </p:pic>
      <p:pic>
        <p:nvPicPr>
          <p:cNvPr id="5" name="Рисунок 4" descr="image-02f16fa5347cdf8eb47d69f08813575aa99918bb94358b6b2e2068a27050232a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4077072"/>
            <a:ext cx="3840000" cy="2160000"/>
          </a:xfrm>
          <a:prstGeom prst="rect">
            <a:avLst/>
          </a:prstGeom>
        </p:spPr>
      </p:pic>
      <p:pic>
        <p:nvPicPr>
          <p:cNvPr id="6" name="Рисунок 5" descr="image-104e31dd904307f7a0b2cd3a7930283f73bc23ac02da5d80527cd14ca33a1053-V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4077072"/>
            <a:ext cx="3840000" cy="2160000"/>
          </a:xfrm>
          <a:prstGeom prst="rect">
            <a:avLst/>
          </a:prstGeom>
        </p:spPr>
      </p:pic>
      <p:pic>
        <p:nvPicPr>
          <p:cNvPr id="7" name="Рисунок 6" descr="20150330_07361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60032" y="1628800"/>
            <a:ext cx="3840000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Наши занятия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Содержимое 3" descr="20150324_09485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484062" y="3789040"/>
            <a:ext cx="3646963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-e9aaa681fe6f669e9c581b5a792f31dc3b5c40530d9c6ae421e86ad59f8aa5cf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1196752"/>
            <a:ext cx="4388571" cy="288032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6" name="Рисунок 5" descr="image-bc9f3cb6c234e37bb8ceb865f24b49e4cc35262c7341a9479644d3707d2b2556-V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340768"/>
            <a:ext cx="4307544" cy="274636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pic>
        <p:nvPicPr>
          <p:cNvPr id="7" name="Picture 2" descr="C:\Users\$$ SEM $$\Desktop\НАТАША\РИСУНКИ\Бабочки\butterfly_2001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0"/>
            <a:ext cx="1562100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-0d220723968de457932bed00671a0a16e0da1c489fb202cacc3060e8bc5b84dc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4766" y="1700808"/>
            <a:ext cx="8229600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27584" y="188640"/>
            <a:ext cx="81994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На занятиях играли листы обратной связи заполняли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$$ SEM $$\Desktop\НАТАША\РИСУНКИ\Бабочки\butterfly_2001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260" y="1196752"/>
            <a:ext cx="1562100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rgbClr val="92D050"/>
      </a:dk1>
      <a:lt1>
        <a:sysClr val="window" lastClr="FFFFFF"/>
      </a:lt1>
      <a:dk2>
        <a:srgbClr val="92D050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436</TotalTime>
  <Words>330</Words>
  <Application>Microsoft Office PowerPoint</Application>
  <PresentationFormat>Экран (4:3)</PresentationFormat>
  <Paragraphs>52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Новая международная программа Друзья Зиппи в нашем саду</vt:lpstr>
      <vt:lpstr> Наш друг Зиппи</vt:lpstr>
      <vt:lpstr>В программе работают</vt:lpstr>
      <vt:lpstr>Цель:</vt:lpstr>
      <vt:lpstr>Работа с родителями</vt:lpstr>
      <vt:lpstr>Информация для родителей</vt:lpstr>
      <vt:lpstr>Мы используем в работе</vt:lpstr>
      <vt:lpstr>Наши занятия</vt:lpstr>
      <vt:lpstr>Слайд 9</vt:lpstr>
      <vt:lpstr>Это палочник, смотри, вместе с другом вылепили мы!</vt:lpstr>
      <vt:lpstr> ПРАВИЛА МЫ СОБЛЮДАЛИ И ДРУГ ДРУГА ВЫРУЧАЛИ</vt:lpstr>
      <vt:lpstr>Слайд 12</vt:lpstr>
      <vt:lpstr>РЕЛАКСАЦИЯ НУЖНА</vt:lpstr>
      <vt:lpstr>Мы конфликты разрешали на цветочках их писали</vt:lpstr>
      <vt:lpstr>Потери будут у всех всегда, но как справиться с ними научили нас не зря. </vt:lpstr>
      <vt:lpstr>Наши гости</vt:lpstr>
      <vt:lpstr>Мы на практике учились опытом своим делились</vt:lpstr>
      <vt:lpstr>Благодарности родителей</vt:lpstr>
      <vt:lpstr>Слайд 19</vt:lpstr>
      <vt:lpstr>Церемония награждения</vt:lpstr>
      <vt:lpstr>Слайд 21</vt:lpstr>
      <vt:lpstr>Все дипломы получили,   постарались мы не зря, и теперь для Зиппи мы лучшие  друзья</vt:lpstr>
      <vt:lpstr>Результаты по программе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Зиппи у нас в саду</dc:title>
  <dc:creator>Тата</dc:creator>
  <cp:lastModifiedBy>Алина</cp:lastModifiedBy>
  <cp:revision>65</cp:revision>
  <dcterms:created xsi:type="dcterms:W3CDTF">2015-03-28T12:17:14Z</dcterms:created>
  <dcterms:modified xsi:type="dcterms:W3CDTF">2015-09-12T07:45:53Z</dcterms:modified>
</cp:coreProperties>
</file>