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  <p:sldMasterId id="2147483691" r:id="rId2"/>
    <p:sldMasterId id="2147483703" r:id="rId3"/>
    <p:sldMasterId id="2147483715" r:id="rId4"/>
  </p:sldMasterIdLst>
  <p:notesMasterIdLst>
    <p:notesMasterId r:id="rId12"/>
  </p:notesMasterIdLst>
  <p:sldIdLst>
    <p:sldId id="322" r:id="rId5"/>
    <p:sldId id="349" r:id="rId6"/>
    <p:sldId id="348" r:id="rId7"/>
    <p:sldId id="336" r:id="rId8"/>
    <p:sldId id="345" r:id="rId9"/>
    <p:sldId id="328" r:id="rId10"/>
    <p:sldId id="334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3300"/>
    <a:srgbClr val="663300"/>
    <a:srgbClr val="CC6600"/>
    <a:srgbClr val="003300"/>
    <a:srgbClr val="990000"/>
    <a:srgbClr val="FF3399"/>
    <a:srgbClr val="66FF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28" autoAdjust="0"/>
    <p:restoredTop sz="94660"/>
  </p:normalViewPr>
  <p:slideViewPr>
    <p:cSldViewPr>
      <p:cViewPr varScale="1">
        <p:scale>
          <a:sx n="46" d="100"/>
          <a:sy n="46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E8DCD22D-F5D9-4D0A-9CAB-83A910BCB16B}" type="datetimeFigureOut">
              <a:rPr lang="ru-RU"/>
              <a:pPr>
                <a:defRPr/>
              </a:pPr>
              <a:t>30.04.2014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9CE30BC6-AFF1-494A-BAC9-F41CDEFE0A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981346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81449FB5-C0B6-49CD-A284-9B5B5524093E}" type="slidenum">
              <a:rPr lang="ru-RU"/>
              <a:pPr eaLnBrk="1" hangingPunct="1"/>
              <a:t>2</a:t>
            </a:fld>
            <a:endParaRPr lang="ru-RU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0938" y="692150"/>
            <a:ext cx="4556125" cy="3416300"/>
          </a:xfrm>
          <a:noFill/>
          <a:ln cap="flat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62AB8-14F0-4BF9-A973-BEF0B659EF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6835389"/>
      </p:ext>
    </p:extLst>
  </p:cSld>
  <p:clrMapOvr>
    <a:masterClrMapping/>
  </p:clrMapOvr>
  <p:transition spd="med"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70D7F-29B6-49DF-9060-88EE02EAE0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15188294"/>
      </p:ext>
    </p:extLst>
  </p:cSld>
  <p:clrMapOvr>
    <a:masterClrMapping/>
  </p:clrMapOvr>
  <p:transition spd="med"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CAA21D-044A-43D4-BD7E-C6B1CCDE47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16555534"/>
      </p:ext>
    </p:extLst>
  </p:cSld>
  <p:clrMapOvr>
    <a:masterClrMapping/>
  </p:clrMapOvr>
  <p:transition spd="med">
    <p:zoom dir="in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76400"/>
            <a:ext cx="4194175" cy="21351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63988"/>
            <a:ext cx="4194175" cy="2135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3048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6FD866-8DAB-4EBA-B7DB-474607ABB2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267165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00050"/>
            <a:ext cx="7772400" cy="11620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685800" y="1790700"/>
            <a:ext cx="3810000" cy="409575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790700"/>
            <a:ext cx="3810000" cy="4095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992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12552B-35BC-4EF8-A0EF-A6097BA3E7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644729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34F71-43E0-4E4F-BD4A-830261C404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857677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17323-1961-4C3A-82E5-70CFE71BE6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328493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40FD4E-789F-4290-9A94-4B468E3777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672723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6DB823-7DED-4C8E-9A63-D3F26B5E61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663220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5CA319-D826-4CBB-90EE-2CC09290B3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316758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62378D-5C5E-45EE-821E-10939D459A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68303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B82E2D-3B20-4969-ADB6-AA0AA9E52B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87057371"/>
      </p:ext>
    </p:extLst>
  </p:cSld>
  <p:clrMapOvr>
    <a:masterClrMapping/>
  </p:clrMapOvr>
  <p:transition spd="med">
    <p:zoom dir="in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AFCB9A-9A12-4E54-91E4-B3DFAED1FE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410586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7AD8AD-01C1-4887-8AB4-348FA55D55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001306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86FD9D-DD84-4F7A-B4BC-284F38F8E1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594649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643A00-E8EF-4A88-B72F-CACBAB622E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252640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0FD83C-E41B-4AAB-91B2-E4E5C2D358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688389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484010-D223-4601-8305-200A17EF57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922442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C4BB84-A7BE-46EF-8C45-0CD06CD331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15127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4C861-AEAC-4051-A4CC-39E511631E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038841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6005B7-A0E6-456F-B022-FD2294B3D9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35134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25A19F-E3B1-4239-84E5-A4397209C4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91581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F6D193-3569-4547-9069-102F78DAAE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9397926"/>
      </p:ext>
    </p:extLst>
  </p:cSld>
  <p:clrMapOvr>
    <a:masterClrMapping/>
  </p:clrMapOvr>
  <p:transition spd="med">
    <p:zoom dir="in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F15E63-2202-434D-8A6E-0AC1AF0980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2942545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E2C6F3-100C-4D29-8FB6-4DCC85F762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7336950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0C0219-BD39-40C4-BCF2-E7E07BEEC8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608393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CAC35C-FA22-4E46-92FC-6F4B94DF98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282500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6084E4-2737-4E23-A82A-39A1688CA9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2138328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226E77-614C-4D5A-BB4D-3A2634EAF5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366520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Скругленный прямоугольник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E49E6DF-0740-49BF-8FA3-DA22532822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18885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split orient="vert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3120E-82BC-4B9B-AD6D-F79976BE89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72024390"/>
      </p:ext>
    </p:extLst>
  </p:cSld>
  <p:clrMapOvr>
    <a:masterClrMapping/>
  </p:clrMapOvr>
  <p:transition spd="med">
    <p:split orient="vert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5" name="Скругленный прямоугольник 10"/>
          <p:cNvGrpSpPr>
            <a:grpSpLocks/>
          </p:cNvGrpSpPr>
          <p:nvPr/>
        </p:nvGrpSpPr>
        <p:grpSpPr bwMode="auto">
          <a:xfrm>
            <a:off x="60325" y="60325"/>
            <a:ext cx="9028113" cy="6711950"/>
            <a:chOff x="38" y="38"/>
            <a:chExt cx="5687" cy="4228"/>
          </a:xfrm>
        </p:grpSpPr>
        <p:pic>
          <p:nvPicPr>
            <p:cNvPr id="6" name="Скругленный прямоугольник 10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" y="38"/>
              <a:ext cx="5687" cy="4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102" y="105"/>
              <a:ext cx="5556" cy="40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latin typeface="Perpetua" pitchFamily="18" charset="0"/>
                <a:cs typeface="+mn-cs"/>
              </a:endParaRPr>
            </a:p>
          </p:txBody>
        </p:sp>
      </p:grpSp>
      <p:sp>
        <p:nvSpPr>
          <p:cNvPr id="8" name="Прямоугольник 7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BA1E55-E440-45E5-83AB-5B568BDF56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631114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split orient="vert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58CF8-7580-4C19-874B-D229A22BCB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0467019"/>
      </p:ext>
    </p:extLst>
  </p:cSld>
  <p:clrMapOvr>
    <a:masterClrMapping/>
  </p:clrMapOvr>
  <p:transition spd="med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9CDC93-E583-411F-9344-EC8130E69A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93206352"/>
      </p:ext>
    </p:extLst>
  </p:cSld>
  <p:clrMapOvr>
    <a:masterClrMapping/>
  </p:clrMapOvr>
  <p:transition spd="med">
    <p:zoom dir="in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8E34D-A609-418D-AC16-E9FDCB8719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25955266"/>
      </p:ext>
    </p:extLst>
  </p:cSld>
  <p:clrMapOvr>
    <a:masterClrMapping/>
  </p:clrMapOvr>
  <p:transition spd="med">
    <p:split orient="vert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CCE8C-9A36-4EC4-90A1-E1C259CB1A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22833500"/>
      </p:ext>
    </p:extLst>
  </p:cSld>
  <p:clrMapOvr>
    <a:masterClrMapping/>
  </p:clrMapOvr>
  <p:transition spd="med">
    <p:split orient="vert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FC12E-69F2-41DE-9D2A-899FB2DCF7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90411451"/>
      </p:ext>
    </p:extLst>
  </p:cSld>
  <p:clrMapOvr>
    <a:masterClrMapping/>
  </p:clrMapOvr>
  <p:transition spd="med">
    <p:split orient="vert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6" name="Скругленный прямоугольник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F7974-BD24-4EE3-9B22-8342E536F3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83311903"/>
      </p:ext>
    </p:extLst>
  </p:cSld>
  <p:clrMapOvr>
    <a:masterClrMapping/>
  </p:clrMapOvr>
  <p:transition spd="med">
    <p:split orient="vert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FBD73-8CFF-496B-AB8B-763FA55C1D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3793660"/>
      </p:ext>
    </p:extLst>
  </p:cSld>
  <p:clrMapOvr>
    <a:masterClrMapping/>
  </p:clrMapOvr>
  <p:transition spd="med">
    <p:split orient="vert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2ED098-1ABB-441B-B269-9F3FC905BB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65524130"/>
      </p:ext>
    </p:extLst>
  </p:cSld>
  <p:clrMapOvr>
    <a:masterClrMapping/>
  </p:clrMapOvr>
  <p:transition spd="med">
    <p:split orient="vert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0E85B-9423-4827-8ED1-B2459A8010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55589745"/>
      </p:ext>
    </p:extLst>
  </p:cSld>
  <p:clrMapOvr>
    <a:masterClrMapping/>
  </p:clrMapOvr>
  <p:transition spd="med">
    <p:split orient="vert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3438" y="1752600"/>
            <a:ext cx="3924300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3438" y="3962400"/>
            <a:ext cx="3924300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19812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196F59-4138-41CD-9F5E-0CF80552C6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3264499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B877F-DE38-4EA2-9EB6-9172AB39EB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93685845"/>
      </p:ext>
    </p:extLst>
  </p:cSld>
  <p:clrMapOvr>
    <a:masterClrMapping/>
  </p:clrMapOvr>
  <p:transition spd="med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14981-B416-4FC5-96B1-C976DB0A97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59653648"/>
      </p:ext>
    </p:extLst>
  </p:cSld>
  <p:clrMapOvr>
    <a:masterClrMapping/>
  </p:clrMapOvr>
  <p:transition spd="med"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E356B-499E-461A-A703-6A23D98F6E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02372201"/>
      </p:ext>
    </p:extLst>
  </p:cSld>
  <p:clrMapOvr>
    <a:masterClrMapping/>
  </p:clrMapOvr>
  <p:transition spd="med"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B49131-C483-4725-8BD6-BC721C12D4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04048259"/>
      </p:ext>
    </p:extLst>
  </p:cSld>
  <p:clrMapOvr>
    <a:masterClrMapping/>
  </p:clrMapOvr>
  <p:transition spd="med"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B4113C-F6F8-4768-A514-80CC4700BD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66275007"/>
      </p:ext>
    </p:extLst>
  </p:cSld>
  <p:clrMapOvr>
    <a:masterClrMapping/>
  </p:clrMapOvr>
  <p:transition spd="med"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2B4B22-4812-464A-98F0-5B699D2845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13474511"/>
      </p:ext>
    </p:extLst>
  </p:cSld>
  <p:clrMapOvr>
    <a:masterClrMapping/>
  </p:clrMapOvr>
  <p:transition spd="med"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46B62A4F-1100-4953-95D0-CD3BD67844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  <p:sldLayoutId id="2147483938" r:id="rId12"/>
    <p:sldLayoutId id="2147483939" r:id="rId13"/>
  </p:sldLayoutIdLst>
  <p:transition spd="med">
    <p:zoom dir="in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nstant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nstant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nstant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onstanti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C56CAFBC-FE26-4E5C-858B-7EA67579C1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F5DB1AF3-17FA-4858-A725-ABA2627FA2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100" name="Заголовок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101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1145B0FD-4340-42A8-A3CE-929A69CF09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0" r:id="rId1"/>
    <p:sldLayoutId id="2147483929" r:id="rId2"/>
    <p:sldLayoutId id="2147483941" r:id="rId3"/>
    <p:sldLayoutId id="2147483930" r:id="rId4"/>
    <p:sldLayoutId id="2147483931" r:id="rId5"/>
    <p:sldLayoutId id="2147483932" r:id="rId6"/>
    <p:sldLayoutId id="2147483933" r:id="rId7"/>
    <p:sldLayoutId id="2147483942" r:id="rId8"/>
    <p:sldLayoutId id="2147483943" r:id="rId9"/>
    <p:sldLayoutId id="2147483934" r:id="rId10"/>
    <p:sldLayoutId id="2147483935" r:id="rId11"/>
    <p:sldLayoutId id="2147483944" r:id="rId12"/>
    <p:sldLayoutId id="2147483936" r:id="rId13"/>
  </p:sldLayoutIdLst>
  <p:transition spd="med">
    <p:split orient="vert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5616" y="1268760"/>
            <a:ext cx="72008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dirty="0">
                <a:ln>
                  <a:solidFill>
                    <a:srgbClr val="800000"/>
                  </a:solidFill>
                </a:ln>
                <a:solidFill>
                  <a:srgbClr val="CC3300"/>
                </a:solidFill>
                <a:latin typeface="Constantia" pitchFamily="18" charset="0"/>
                <a:cs typeface="+mn-cs"/>
              </a:rPr>
              <a:t>Искусство и культура Древнего Египта</a:t>
            </a:r>
            <a:endParaRPr lang="ru-RU" sz="4800" dirty="0">
              <a:ln>
                <a:solidFill>
                  <a:srgbClr val="800000"/>
                </a:solidFill>
              </a:ln>
              <a:solidFill>
                <a:srgbClr val="CC3300"/>
              </a:solidFill>
              <a:cs typeface="+mn-cs"/>
            </a:endParaRPr>
          </a:p>
        </p:txBody>
      </p:sp>
      <p:sp>
        <p:nvSpPr>
          <p:cNvPr id="4" name="Заголовок 4"/>
          <p:cNvSpPr txBox="1">
            <a:spLocks/>
          </p:cNvSpPr>
          <p:nvPr/>
        </p:nvSpPr>
        <p:spPr bwMode="auto">
          <a:xfrm>
            <a:off x="3851275" y="5013325"/>
            <a:ext cx="43211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endParaRPr lang="ru-RU" sz="2400" b="1" kern="0" dirty="0">
              <a:solidFill>
                <a:schemeClr val="tx2"/>
              </a:solidFill>
              <a:latin typeface="Constantia" pitchFamily="18" charset="0"/>
              <a:ea typeface="+mj-ea"/>
              <a:cs typeface="+mj-cs"/>
            </a:endParaRPr>
          </a:p>
        </p:txBody>
      </p:sp>
      <p:pic>
        <p:nvPicPr>
          <p:cNvPr id="5" name="Picture 2" descr="C:\Users\Пользователь\Pictures\Рисунок5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348013"/>
            <a:ext cx="3226463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5"/>
          <p:cNvSpPr>
            <a:spLocks noGrp="1"/>
          </p:cNvSpPr>
          <p:nvPr>
            <p:ph type="title"/>
          </p:nvPr>
        </p:nvSpPr>
        <p:spPr>
          <a:xfrm>
            <a:off x="684213" y="400050"/>
            <a:ext cx="7773987" cy="508000"/>
          </a:xfrm>
        </p:spPr>
        <p:txBody>
          <a:bodyPr/>
          <a:lstStyle/>
          <a:p>
            <a:r>
              <a:rPr lang="ru-RU" sz="3200" b="1" smtClean="0"/>
              <a:t>Письменность Египта</a:t>
            </a:r>
          </a:p>
        </p:txBody>
      </p:sp>
      <p:sp>
        <p:nvSpPr>
          <p:cNvPr id="14339" name="Прямоугольник 10"/>
          <p:cNvSpPr>
            <a:spLocks noChangeArrowheads="1"/>
          </p:cNvSpPr>
          <p:nvPr/>
        </p:nvSpPr>
        <p:spPr bwMode="auto">
          <a:xfrm>
            <a:off x="5219700" y="5445125"/>
            <a:ext cx="37449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solidFill>
                  <a:srgbClr val="000000"/>
                </a:solidFill>
              </a:rPr>
              <a:t>Классическая и</a:t>
            </a:r>
            <a:r>
              <a:rPr lang="ru-RU" sz="1600"/>
              <a:t>ероглифика</a:t>
            </a:r>
            <a:r>
              <a:rPr lang="ru-RU" sz="1600">
                <a:solidFill>
                  <a:srgbClr val="000000"/>
                </a:solidFill>
              </a:rPr>
              <a:t> на камне.</a:t>
            </a:r>
          </a:p>
        </p:txBody>
      </p:sp>
      <p:sp>
        <p:nvSpPr>
          <p:cNvPr id="14340" name="Прямоугольник 12"/>
          <p:cNvSpPr>
            <a:spLocks noChangeArrowheads="1"/>
          </p:cNvSpPr>
          <p:nvPr/>
        </p:nvSpPr>
        <p:spPr bwMode="auto">
          <a:xfrm>
            <a:off x="684213" y="5949950"/>
            <a:ext cx="4572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1600"/>
              <a:t>Иератика - рукописные иероглифы на папирусе</a:t>
            </a:r>
          </a:p>
        </p:txBody>
      </p:sp>
      <p:pic>
        <p:nvPicPr>
          <p:cNvPr id="14341" name="Picture 2" descr="C:\Users\Пользователь\Pictures\Рисунок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1268413"/>
            <a:ext cx="3316287" cy="393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3" descr="C:\Users\Пользователь\Pictures\Рисунок 5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125538"/>
            <a:ext cx="4384675" cy="237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5" descr="C:\Users\Пользователь\Pictures\Рисунок 5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3573463"/>
            <a:ext cx="3644900" cy="234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4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sz="3200" b="1" smtClean="0"/>
              <a:t>Дешифровка иероглифов</a:t>
            </a:r>
          </a:p>
        </p:txBody>
      </p:sp>
      <p:sp>
        <p:nvSpPr>
          <p:cNvPr id="15363" name="Прямоугольник 9"/>
          <p:cNvSpPr>
            <a:spLocks noChangeArrowheads="1"/>
          </p:cNvSpPr>
          <p:nvPr/>
        </p:nvSpPr>
        <p:spPr bwMode="auto">
          <a:xfrm>
            <a:off x="468313" y="6308725"/>
            <a:ext cx="391636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1600"/>
              <a:t>Розеттский камень в Британском музее</a:t>
            </a:r>
          </a:p>
        </p:txBody>
      </p:sp>
      <p:pic>
        <p:nvPicPr>
          <p:cNvPr id="15364" name="Picture 2" descr="C:\Users\Пользователь\Pictures\Рисунок5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628775"/>
            <a:ext cx="4054475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3" descr="C:\Users\Пользователь\Pictures\Рисунок5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557338"/>
            <a:ext cx="3098800" cy="454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68388" y="274638"/>
            <a:ext cx="8075612" cy="706437"/>
          </a:xfrm>
        </p:spPr>
        <p:txBody>
          <a:bodyPr/>
          <a:lstStyle/>
          <a:p>
            <a:r>
              <a:rPr lang="ru-RU" sz="3200" b="1" smtClean="0"/>
              <a:t>Архитектура</a:t>
            </a:r>
          </a:p>
        </p:txBody>
      </p:sp>
      <p:sp>
        <p:nvSpPr>
          <p:cNvPr id="22531" name="Text Box 28"/>
          <p:cNvSpPr txBox="1">
            <a:spLocks noChangeArrowheads="1"/>
          </p:cNvSpPr>
          <p:nvPr/>
        </p:nvSpPr>
        <p:spPr bwMode="auto">
          <a:xfrm>
            <a:off x="971550" y="5876925"/>
            <a:ext cx="2376488" cy="585788"/>
          </a:xfrm>
          <a:prstGeom prst="rect">
            <a:avLst/>
          </a:prstGeom>
          <a:solidFill>
            <a:srgbClr val="6633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1600">
                <a:solidFill>
                  <a:schemeClr val="bg1"/>
                </a:solidFill>
                <a:latin typeface="Constantia" pitchFamily="18" charset="0"/>
              </a:rPr>
              <a:t>Храм бога Амона-Ра в Карнаке.</a:t>
            </a:r>
          </a:p>
        </p:txBody>
      </p:sp>
      <p:sp>
        <p:nvSpPr>
          <p:cNvPr id="22532" name="Прямоугольник 10"/>
          <p:cNvSpPr>
            <a:spLocks noChangeArrowheads="1"/>
          </p:cNvSpPr>
          <p:nvPr/>
        </p:nvSpPr>
        <p:spPr bwMode="auto">
          <a:xfrm>
            <a:off x="5292725" y="6021388"/>
            <a:ext cx="2879725" cy="338137"/>
          </a:xfrm>
          <a:prstGeom prst="rect">
            <a:avLst/>
          </a:prstGeom>
          <a:solidFill>
            <a:srgbClr val="6633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>
                <a:solidFill>
                  <a:schemeClr val="bg1"/>
                </a:solidFill>
                <a:latin typeface="Constantia" pitchFamily="18" charset="0"/>
              </a:rPr>
              <a:t>Скальный храм Рамсеса </a:t>
            </a:r>
            <a:r>
              <a:rPr lang="en-US" sz="1600">
                <a:solidFill>
                  <a:schemeClr val="bg1"/>
                </a:solidFill>
                <a:latin typeface="Constantia" pitchFamily="18" charset="0"/>
              </a:rPr>
              <a:t>II</a:t>
            </a:r>
            <a:r>
              <a:rPr lang="ru-RU" sz="1600">
                <a:solidFill>
                  <a:schemeClr val="bg1"/>
                </a:solidFill>
                <a:latin typeface="Constantia" pitchFamily="18" charset="0"/>
              </a:rPr>
              <a:t>. </a:t>
            </a:r>
          </a:p>
        </p:txBody>
      </p:sp>
      <p:pic>
        <p:nvPicPr>
          <p:cNvPr id="22533" name="Picture 2" descr="C:\Users\Пользователь\Pictures\Рисунок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268413"/>
            <a:ext cx="3360738" cy="434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3" descr="C:\Users\Пользователь\Pictures\Рисунок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268413"/>
            <a:ext cx="2898775" cy="437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рямоугольник 14"/>
          <p:cNvSpPr>
            <a:spLocks noChangeArrowheads="1"/>
          </p:cNvSpPr>
          <p:nvPr/>
        </p:nvSpPr>
        <p:spPr bwMode="auto">
          <a:xfrm>
            <a:off x="323850" y="5229225"/>
            <a:ext cx="2663825" cy="1200150"/>
          </a:xfrm>
          <a:prstGeom prst="rect">
            <a:avLst/>
          </a:prstGeom>
          <a:solidFill>
            <a:srgbClr val="6633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  <a:latin typeface="Constantia" pitchFamily="18" charset="0"/>
              </a:rPr>
              <a:t>Нефертити - жена фараона Аменхотепа IV (Эхнатона)</a:t>
            </a:r>
            <a:br>
              <a:rPr lang="ru-RU" b="1">
                <a:solidFill>
                  <a:schemeClr val="bg1"/>
                </a:solidFill>
                <a:latin typeface="Constantia" pitchFamily="18" charset="0"/>
              </a:rPr>
            </a:br>
            <a:r>
              <a:rPr lang="ru-RU" b="1">
                <a:solidFill>
                  <a:schemeClr val="bg1"/>
                </a:solidFill>
                <a:latin typeface="Constantia" pitchFamily="18" charset="0"/>
              </a:rPr>
              <a:t>2 тыс. до н.э. </a:t>
            </a:r>
            <a:endParaRPr lang="ru-RU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16" name="Заголовок 4"/>
          <p:cNvSpPr txBox="1">
            <a:spLocks/>
          </p:cNvSpPr>
          <p:nvPr/>
        </p:nvSpPr>
        <p:spPr>
          <a:xfrm>
            <a:off x="971550" y="274638"/>
            <a:ext cx="7200900" cy="706437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ru-RU" sz="3200" b="1" kern="0" dirty="0">
                <a:solidFill>
                  <a:schemeClr val="tx2"/>
                </a:solidFill>
                <a:latin typeface="Constantia" pitchFamily="18" charset="0"/>
                <a:ea typeface="+mj-ea"/>
                <a:cs typeface="+mj-cs"/>
              </a:rPr>
              <a:t>Скульптура</a:t>
            </a:r>
          </a:p>
        </p:txBody>
      </p:sp>
      <p:sp>
        <p:nvSpPr>
          <p:cNvPr id="25604" name="Прямоугольник 17"/>
          <p:cNvSpPr>
            <a:spLocks noChangeArrowheads="1"/>
          </p:cNvSpPr>
          <p:nvPr/>
        </p:nvSpPr>
        <p:spPr bwMode="auto">
          <a:xfrm>
            <a:off x="6588125" y="5157788"/>
            <a:ext cx="2447925" cy="1476375"/>
          </a:xfrm>
          <a:prstGeom prst="rect">
            <a:avLst/>
          </a:prstGeom>
          <a:solidFill>
            <a:srgbClr val="6633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b="1">
                <a:solidFill>
                  <a:schemeClr val="bg1"/>
                </a:solidFill>
                <a:latin typeface="Constantia" pitchFamily="18" charset="0"/>
              </a:rPr>
              <a:t>Принц Рахотеп с супругой </a:t>
            </a:r>
          </a:p>
          <a:p>
            <a:r>
              <a:rPr lang="ru-RU" b="1">
                <a:solidFill>
                  <a:schemeClr val="bg1"/>
                </a:solidFill>
                <a:latin typeface="Constantia" pitchFamily="18" charset="0"/>
              </a:rPr>
              <a:t>принцессой Неферт. </a:t>
            </a:r>
          </a:p>
          <a:p>
            <a:r>
              <a:rPr lang="ru-RU" b="1">
                <a:solidFill>
                  <a:schemeClr val="bg1"/>
                </a:solidFill>
                <a:latin typeface="Constantia" pitchFamily="18" charset="0"/>
              </a:rPr>
              <a:t>3 тыс. до н.э.</a:t>
            </a:r>
          </a:p>
        </p:txBody>
      </p:sp>
      <p:sp>
        <p:nvSpPr>
          <p:cNvPr id="25605" name="Прямоугольник 19"/>
          <p:cNvSpPr>
            <a:spLocks noChangeArrowheads="1"/>
          </p:cNvSpPr>
          <p:nvPr/>
        </p:nvSpPr>
        <p:spPr bwMode="auto">
          <a:xfrm>
            <a:off x="3419475" y="5300663"/>
            <a:ext cx="2690813" cy="646112"/>
          </a:xfrm>
          <a:prstGeom prst="rect">
            <a:avLst/>
          </a:prstGeom>
          <a:solidFill>
            <a:srgbClr val="6633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b="1">
                <a:solidFill>
                  <a:schemeClr val="bg1"/>
                </a:solidFill>
                <a:latin typeface="Constantia" pitchFamily="18" charset="0"/>
              </a:rPr>
              <a:t>Статуэтка писца Каи . </a:t>
            </a:r>
          </a:p>
          <a:p>
            <a:r>
              <a:rPr lang="ru-RU" b="1">
                <a:solidFill>
                  <a:schemeClr val="bg1"/>
                </a:solidFill>
                <a:latin typeface="Constantia" pitchFamily="18" charset="0"/>
              </a:rPr>
              <a:t>3 тыс. до н.э. </a:t>
            </a:r>
          </a:p>
        </p:txBody>
      </p:sp>
      <p:pic>
        <p:nvPicPr>
          <p:cNvPr id="25606" name="Picture 2" descr="C:\Users\Пользователь\Pictures\Рисунок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205038"/>
            <a:ext cx="2822575" cy="2386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Picture 3" descr="C:\Users\Пользователь\Pictures\Рисунок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1268413"/>
            <a:ext cx="2708275" cy="324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8" name="Picture 4" descr="C:\Users\Пользователь\Pictures\Рисунок1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1484313"/>
            <a:ext cx="2606675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12850" y="274638"/>
            <a:ext cx="7931150" cy="777875"/>
          </a:xfrm>
        </p:spPr>
        <p:txBody>
          <a:bodyPr/>
          <a:lstStyle/>
          <a:p>
            <a:r>
              <a:rPr lang="ru-RU" sz="3200" b="1" smtClean="0"/>
              <a:t>Живопись</a:t>
            </a:r>
          </a:p>
        </p:txBody>
      </p:sp>
      <p:sp>
        <p:nvSpPr>
          <p:cNvPr id="26627" name="Text Box 5"/>
          <p:cNvSpPr txBox="1">
            <a:spLocks noChangeArrowheads="1"/>
          </p:cNvSpPr>
          <p:nvPr/>
        </p:nvSpPr>
        <p:spPr bwMode="auto">
          <a:xfrm>
            <a:off x="827088" y="5732463"/>
            <a:ext cx="2881312" cy="923925"/>
          </a:xfrm>
          <a:prstGeom prst="rect">
            <a:avLst/>
          </a:prstGeom>
          <a:solidFill>
            <a:srgbClr val="6633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b="1">
                <a:solidFill>
                  <a:schemeClr val="bg1"/>
                </a:solidFill>
                <a:latin typeface="Constantia" pitchFamily="18" charset="0"/>
              </a:rPr>
              <a:t>Богиня Исида ведет царицу Нефретаре в гробницу. 2 тыс. до н.э.</a:t>
            </a:r>
          </a:p>
        </p:txBody>
      </p:sp>
      <p:sp>
        <p:nvSpPr>
          <p:cNvPr id="26628" name="Прямоугольник 6"/>
          <p:cNvSpPr>
            <a:spLocks noChangeArrowheads="1"/>
          </p:cNvSpPr>
          <p:nvPr/>
        </p:nvSpPr>
        <p:spPr bwMode="auto">
          <a:xfrm>
            <a:off x="5148263" y="4868863"/>
            <a:ext cx="2592387" cy="646112"/>
          </a:xfrm>
          <a:prstGeom prst="rect">
            <a:avLst/>
          </a:prstGeom>
          <a:solidFill>
            <a:srgbClr val="6633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bg1"/>
                </a:solidFill>
                <a:latin typeface="Constantia" pitchFamily="18" charset="0"/>
              </a:rPr>
              <a:t>Танцовщица. </a:t>
            </a:r>
            <a:r>
              <a:rPr lang="en-US" b="1">
                <a:solidFill>
                  <a:schemeClr val="bg1"/>
                </a:solidFill>
                <a:latin typeface="Constantia" pitchFamily="18" charset="0"/>
              </a:rPr>
              <a:t>12 в. до н.э. </a:t>
            </a:r>
            <a:endParaRPr lang="ru-RU">
              <a:solidFill>
                <a:schemeClr val="bg1"/>
              </a:solidFill>
              <a:latin typeface="Constantia" pitchFamily="18" charset="0"/>
            </a:endParaRPr>
          </a:p>
        </p:txBody>
      </p:sp>
      <p:pic>
        <p:nvPicPr>
          <p:cNvPr id="26629" name="Picture 2" descr="C:\Users\Пользователь\Pictures\Рисунок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125538"/>
            <a:ext cx="3036887" cy="455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Picture 3" descr="C:\Users\Пользователь\Pictures\Рисунок1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57338"/>
            <a:ext cx="3648075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41413" y="274638"/>
            <a:ext cx="8002587" cy="777875"/>
          </a:xfrm>
        </p:spPr>
        <p:txBody>
          <a:bodyPr/>
          <a:lstStyle/>
          <a:p>
            <a:r>
              <a:rPr lang="ru-RU" sz="3200" b="1" smtClean="0"/>
              <a:t>Архитектура</a:t>
            </a:r>
          </a:p>
        </p:txBody>
      </p:sp>
      <p:sp>
        <p:nvSpPr>
          <p:cNvPr id="6" name="Rectangle 15"/>
          <p:cNvSpPr txBox="1">
            <a:spLocks noChangeArrowheads="1"/>
          </p:cNvSpPr>
          <p:nvPr/>
        </p:nvSpPr>
        <p:spPr bwMode="auto">
          <a:xfrm>
            <a:off x="971550" y="5589588"/>
            <a:ext cx="7200900" cy="126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ru-RU" sz="2400" b="1" i="1" kern="0" dirty="0">
                <a:latin typeface="+mn-lt"/>
                <a:cs typeface="+mn-cs"/>
              </a:rPr>
              <a:t>Египетские пирамиды – первое и единственное сохранившееся из  7 чудес света древности.</a:t>
            </a:r>
          </a:p>
        </p:txBody>
      </p:sp>
      <p:pic>
        <p:nvPicPr>
          <p:cNvPr id="4098" name="Picture 2" descr="C:\Users\Пользователь\Pictures\Рисунок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1268413"/>
            <a:ext cx="499427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C:\Users\Пользователь\Pictures\Рисунок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1268413"/>
            <a:ext cx="5041900" cy="345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C:\Users\Пользователь\Pictures\Рисунок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075" y="1341438"/>
            <a:ext cx="5267325" cy="345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 descr="C:\Users\Пользователь\Pictures\Рисунок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1177925"/>
            <a:ext cx="5276850" cy="397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Тема1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567</TotalTime>
  <Words>108</Words>
  <Application>Microsoft Office PowerPoint</Application>
  <PresentationFormat>Экран (4:3)</PresentationFormat>
  <Paragraphs>22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Тема1</vt:lpstr>
      <vt:lpstr>2_Оформление по умолчанию</vt:lpstr>
      <vt:lpstr>3_Оформление по умолчанию</vt:lpstr>
      <vt:lpstr>Справедливость</vt:lpstr>
      <vt:lpstr>Слайд 1</vt:lpstr>
      <vt:lpstr>Письменность Египта</vt:lpstr>
      <vt:lpstr>Дешифровка иероглифов</vt:lpstr>
      <vt:lpstr>Архитектура</vt:lpstr>
      <vt:lpstr>Слайд 5</vt:lpstr>
      <vt:lpstr>Живопись</vt:lpstr>
      <vt:lpstr>Архитектура</vt:lpstr>
    </vt:vector>
  </TitlesOfParts>
  <Company>WareZ Provider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www.PHILka.RU</dc:creator>
  <cp:lastModifiedBy>Аsus</cp:lastModifiedBy>
  <cp:revision>64</cp:revision>
  <dcterms:created xsi:type="dcterms:W3CDTF">2008-11-12T12:00:46Z</dcterms:created>
  <dcterms:modified xsi:type="dcterms:W3CDTF">2014-04-30T02:48:03Z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000800b40a000000000001023620</vt:lpwstr>
  </property>
</Properties>
</file>