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diagrams/layout1.xml" ContentType="application/vnd.openxmlformats-officedocument.drawingml.diagramLayout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Default Extension="png" ContentType="image/png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1.xml" ContentType="application/vnd.openxmlformats-officedocument.them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diagrams/quickStyle1.xml" ContentType="application/vnd.openxmlformats-officedocument.drawingml.diagramStyl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  <p:sldMasterId id="2147483756" r:id="rId2"/>
    <p:sldMasterId id="2147483770" r:id="rId3"/>
    <p:sldMasterId id="2147483783" r:id="rId4"/>
    <p:sldMasterId id="2147483796" r:id="rId5"/>
    <p:sldMasterId id="2147483809" r:id="rId6"/>
    <p:sldMasterId id="2147483822" r:id="rId7"/>
    <p:sldMasterId id="2147483835" r:id="rId8"/>
    <p:sldMasterId id="2147483848" r:id="rId9"/>
    <p:sldMasterId id="2147483908" r:id="rId10"/>
  </p:sldMasterIdLst>
  <p:notesMasterIdLst>
    <p:notesMasterId r:id="rId22"/>
  </p:notesMasterIdLst>
  <p:sldIdLst>
    <p:sldId id="256" r:id="rId11"/>
    <p:sldId id="260" r:id="rId12"/>
    <p:sldId id="261" r:id="rId13"/>
    <p:sldId id="262" r:id="rId14"/>
    <p:sldId id="264" r:id="rId15"/>
    <p:sldId id="265" r:id="rId16"/>
    <p:sldId id="266" r:id="rId17"/>
    <p:sldId id="258" r:id="rId18"/>
    <p:sldId id="259" r:id="rId19"/>
    <p:sldId id="267" r:id="rId20"/>
    <p:sldId id="26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E1C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6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1E4EF6-BA48-412E-9888-8D66CC8CC393}" type="doc">
      <dgm:prSet loTypeId="urn:microsoft.com/office/officeart/2005/8/layout/pyramid2" loCatId="pyramid" qsTypeId="urn:microsoft.com/office/officeart/2005/8/quickstyle/3d3" qsCatId="3D" csTypeId="urn:microsoft.com/office/officeart/2005/8/colors/accent4_5" csCatId="accent4"/>
      <dgm:spPr/>
      <dgm:t>
        <a:bodyPr/>
        <a:lstStyle/>
        <a:p>
          <a:endParaRPr lang="ru-RU"/>
        </a:p>
      </dgm:t>
    </dgm:pt>
    <dgm:pt modelId="{72DED630-1140-4CF3-8D3A-2CAFBC9C6868}">
      <dgm:prSet/>
      <dgm:spPr/>
      <dgm:t>
        <a:bodyPr/>
        <a:lstStyle/>
        <a:p>
          <a:pPr rtl="0"/>
          <a:r>
            <a:rPr lang="ru-RU" dirty="0" smtClean="0"/>
            <a:t>Макроэлементы</a:t>
          </a:r>
          <a:endParaRPr lang="ru-RU" dirty="0"/>
        </a:p>
      </dgm:t>
    </dgm:pt>
    <dgm:pt modelId="{A15F4799-49D2-40BD-8FE5-6CD0DF31D4A3}" type="parTrans" cxnId="{CAD19051-409B-4CDF-B242-152FE1B6ED80}">
      <dgm:prSet/>
      <dgm:spPr/>
      <dgm:t>
        <a:bodyPr/>
        <a:lstStyle/>
        <a:p>
          <a:endParaRPr lang="ru-RU"/>
        </a:p>
      </dgm:t>
    </dgm:pt>
    <dgm:pt modelId="{C984CFAD-8EB0-4B56-BBB4-A442112FB131}" type="sibTrans" cxnId="{CAD19051-409B-4CDF-B242-152FE1B6ED80}">
      <dgm:prSet/>
      <dgm:spPr/>
      <dgm:t>
        <a:bodyPr/>
        <a:lstStyle/>
        <a:p>
          <a:endParaRPr lang="ru-RU"/>
        </a:p>
      </dgm:t>
    </dgm:pt>
    <dgm:pt modelId="{33CD837E-A38D-4939-8773-9CC47C757DE6}">
      <dgm:prSet/>
      <dgm:spPr/>
      <dgm:t>
        <a:bodyPr/>
        <a:lstStyle/>
        <a:p>
          <a:pPr rtl="0"/>
          <a:r>
            <a:rPr lang="ru-RU" dirty="0" smtClean="0"/>
            <a:t>Микроэлементы</a:t>
          </a:r>
          <a:endParaRPr lang="ru-RU" dirty="0"/>
        </a:p>
      </dgm:t>
    </dgm:pt>
    <dgm:pt modelId="{B86AEF0A-78C8-4BA1-A759-94A2846EB20A}" type="parTrans" cxnId="{AAF60A53-33D2-4F94-97E9-FCC2BA9846E1}">
      <dgm:prSet/>
      <dgm:spPr/>
      <dgm:t>
        <a:bodyPr/>
        <a:lstStyle/>
        <a:p>
          <a:endParaRPr lang="ru-RU"/>
        </a:p>
      </dgm:t>
    </dgm:pt>
    <dgm:pt modelId="{23F2BD50-4963-4497-9FD3-9A7773DF0594}" type="sibTrans" cxnId="{AAF60A53-33D2-4F94-97E9-FCC2BA9846E1}">
      <dgm:prSet/>
      <dgm:spPr/>
      <dgm:t>
        <a:bodyPr/>
        <a:lstStyle/>
        <a:p>
          <a:endParaRPr lang="ru-RU"/>
        </a:p>
      </dgm:t>
    </dgm:pt>
    <dgm:pt modelId="{D2C10D77-ABB4-4E6F-BB3B-656A77EF4C7F}">
      <dgm:prSet/>
      <dgm:spPr/>
      <dgm:t>
        <a:bodyPr/>
        <a:lstStyle/>
        <a:p>
          <a:pPr rtl="0"/>
          <a:r>
            <a:rPr lang="ru-RU" dirty="0" smtClean="0"/>
            <a:t>Ультрамикроэлементы</a:t>
          </a:r>
          <a:endParaRPr lang="ru-RU" dirty="0"/>
        </a:p>
      </dgm:t>
    </dgm:pt>
    <dgm:pt modelId="{A0BBCB80-204F-4F09-AFE0-A806AF4645D4}" type="parTrans" cxnId="{942B7156-66B4-4CB5-9BFA-88A70F4415B5}">
      <dgm:prSet/>
      <dgm:spPr/>
      <dgm:t>
        <a:bodyPr/>
        <a:lstStyle/>
        <a:p>
          <a:endParaRPr lang="ru-RU"/>
        </a:p>
      </dgm:t>
    </dgm:pt>
    <dgm:pt modelId="{973867CE-5E47-4698-BB61-C16EACED4A47}" type="sibTrans" cxnId="{942B7156-66B4-4CB5-9BFA-88A70F4415B5}">
      <dgm:prSet/>
      <dgm:spPr/>
      <dgm:t>
        <a:bodyPr/>
        <a:lstStyle/>
        <a:p>
          <a:endParaRPr lang="ru-RU"/>
        </a:p>
      </dgm:t>
    </dgm:pt>
    <dgm:pt modelId="{33C42B32-C53A-426E-8F86-79C3D26087BD}" type="pres">
      <dgm:prSet presAssocID="{431E4EF6-BA48-412E-9888-8D66CC8CC393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339358D-35E6-4C49-80D5-21C684B2EE3D}" type="pres">
      <dgm:prSet presAssocID="{431E4EF6-BA48-412E-9888-8D66CC8CC393}" presName="pyramid" presStyleLbl="node1" presStyleIdx="0" presStyleCnt="1"/>
      <dgm:spPr/>
    </dgm:pt>
    <dgm:pt modelId="{D057C59F-40B1-49BE-87CB-E82063AF4D49}" type="pres">
      <dgm:prSet presAssocID="{431E4EF6-BA48-412E-9888-8D66CC8CC393}" presName="theList" presStyleCnt="0"/>
      <dgm:spPr/>
    </dgm:pt>
    <dgm:pt modelId="{8A2AE7BB-605C-483C-BDBD-3E4E332A8C97}" type="pres">
      <dgm:prSet presAssocID="{72DED630-1140-4CF3-8D3A-2CAFBC9C6868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871B8A-3933-42E3-BAC4-7E0A4B653BE2}" type="pres">
      <dgm:prSet presAssocID="{72DED630-1140-4CF3-8D3A-2CAFBC9C6868}" presName="aSpace" presStyleCnt="0"/>
      <dgm:spPr/>
    </dgm:pt>
    <dgm:pt modelId="{B7D1EA15-09E5-4C91-A7F9-7719281A4570}" type="pres">
      <dgm:prSet presAssocID="{33CD837E-A38D-4939-8773-9CC47C757DE6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2AA38B-21F5-4005-88C5-5C699702E71A}" type="pres">
      <dgm:prSet presAssocID="{33CD837E-A38D-4939-8773-9CC47C757DE6}" presName="aSpace" presStyleCnt="0"/>
      <dgm:spPr/>
    </dgm:pt>
    <dgm:pt modelId="{1BBC251E-6D95-4652-9489-FF41BEE5BEB2}" type="pres">
      <dgm:prSet presAssocID="{D2C10D77-ABB4-4E6F-BB3B-656A77EF4C7F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97FEC1-6470-4F5B-BF4C-64AE1A160712}" type="pres">
      <dgm:prSet presAssocID="{D2C10D77-ABB4-4E6F-BB3B-656A77EF4C7F}" presName="aSpace" presStyleCnt="0"/>
      <dgm:spPr/>
    </dgm:pt>
  </dgm:ptLst>
  <dgm:cxnLst>
    <dgm:cxn modelId="{EDF1C8AA-DF04-4485-BD7F-FF18B6C75836}" type="presOf" srcId="{431E4EF6-BA48-412E-9888-8D66CC8CC393}" destId="{33C42B32-C53A-426E-8F86-79C3D26087BD}" srcOrd="0" destOrd="0" presId="urn:microsoft.com/office/officeart/2005/8/layout/pyramid2"/>
    <dgm:cxn modelId="{942B7156-66B4-4CB5-9BFA-88A70F4415B5}" srcId="{431E4EF6-BA48-412E-9888-8D66CC8CC393}" destId="{D2C10D77-ABB4-4E6F-BB3B-656A77EF4C7F}" srcOrd="2" destOrd="0" parTransId="{A0BBCB80-204F-4F09-AFE0-A806AF4645D4}" sibTransId="{973867CE-5E47-4698-BB61-C16EACED4A47}"/>
    <dgm:cxn modelId="{D89E5AE6-1B5C-4961-9468-798E34676BA7}" type="presOf" srcId="{D2C10D77-ABB4-4E6F-BB3B-656A77EF4C7F}" destId="{1BBC251E-6D95-4652-9489-FF41BEE5BEB2}" srcOrd="0" destOrd="0" presId="urn:microsoft.com/office/officeart/2005/8/layout/pyramid2"/>
    <dgm:cxn modelId="{CAD19051-409B-4CDF-B242-152FE1B6ED80}" srcId="{431E4EF6-BA48-412E-9888-8D66CC8CC393}" destId="{72DED630-1140-4CF3-8D3A-2CAFBC9C6868}" srcOrd="0" destOrd="0" parTransId="{A15F4799-49D2-40BD-8FE5-6CD0DF31D4A3}" sibTransId="{C984CFAD-8EB0-4B56-BBB4-A442112FB131}"/>
    <dgm:cxn modelId="{043CCEA6-06E5-409D-A95F-F3D5F9E4E1BF}" type="presOf" srcId="{72DED630-1140-4CF3-8D3A-2CAFBC9C6868}" destId="{8A2AE7BB-605C-483C-BDBD-3E4E332A8C97}" srcOrd="0" destOrd="0" presId="urn:microsoft.com/office/officeart/2005/8/layout/pyramid2"/>
    <dgm:cxn modelId="{AAF60A53-33D2-4F94-97E9-FCC2BA9846E1}" srcId="{431E4EF6-BA48-412E-9888-8D66CC8CC393}" destId="{33CD837E-A38D-4939-8773-9CC47C757DE6}" srcOrd="1" destOrd="0" parTransId="{B86AEF0A-78C8-4BA1-A759-94A2846EB20A}" sibTransId="{23F2BD50-4963-4497-9FD3-9A7773DF0594}"/>
    <dgm:cxn modelId="{E7B1DE66-E7D0-467D-8921-7AC71874F8D8}" type="presOf" srcId="{33CD837E-A38D-4939-8773-9CC47C757DE6}" destId="{B7D1EA15-09E5-4C91-A7F9-7719281A4570}" srcOrd="0" destOrd="0" presId="urn:microsoft.com/office/officeart/2005/8/layout/pyramid2"/>
    <dgm:cxn modelId="{108BC32D-E7D6-4390-8D5D-1C97837E74D5}" type="presParOf" srcId="{33C42B32-C53A-426E-8F86-79C3D26087BD}" destId="{C339358D-35E6-4C49-80D5-21C684B2EE3D}" srcOrd="0" destOrd="0" presId="urn:microsoft.com/office/officeart/2005/8/layout/pyramid2"/>
    <dgm:cxn modelId="{120CFFB0-4CA2-456C-AD10-7F19EA636333}" type="presParOf" srcId="{33C42B32-C53A-426E-8F86-79C3D26087BD}" destId="{D057C59F-40B1-49BE-87CB-E82063AF4D49}" srcOrd="1" destOrd="0" presId="urn:microsoft.com/office/officeart/2005/8/layout/pyramid2"/>
    <dgm:cxn modelId="{CF9F2ADC-B180-4991-B6E1-E4B20C929B38}" type="presParOf" srcId="{D057C59F-40B1-49BE-87CB-E82063AF4D49}" destId="{8A2AE7BB-605C-483C-BDBD-3E4E332A8C97}" srcOrd="0" destOrd="0" presId="urn:microsoft.com/office/officeart/2005/8/layout/pyramid2"/>
    <dgm:cxn modelId="{4F114A7E-6B1F-4C5E-AC46-BFBAAB1E4676}" type="presParOf" srcId="{D057C59F-40B1-49BE-87CB-E82063AF4D49}" destId="{72871B8A-3933-42E3-BAC4-7E0A4B653BE2}" srcOrd="1" destOrd="0" presId="urn:microsoft.com/office/officeart/2005/8/layout/pyramid2"/>
    <dgm:cxn modelId="{DE6A472D-7D3F-4E00-89BA-74D8D00C0CDA}" type="presParOf" srcId="{D057C59F-40B1-49BE-87CB-E82063AF4D49}" destId="{B7D1EA15-09E5-4C91-A7F9-7719281A4570}" srcOrd="2" destOrd="0" presId="urn:microsoft.com/office/officeart/2005/8/layout/pyramid2"/>
    <dgm:cxn modelId="{E899403A-A8A6-4D35-ADCE-FC9DEDD3275E}" type="presParOf" srcId="{D057C59F-40B1-49BE-87CB-E82063AF4D49}" destId="{1F2AA38B-21F5-4005-88C5-5C699702E71A}" srcOrd="3" destOrd="0" presId="urn:microsoft.com/office/officeart/2005/8/layout/pyramid2"/>
    <dgm:cxn modelId="{564E9964-6392-429E-B84B-CAD47683F535}" type="presParOf" srcId="{D057C59F-40B1-49BE-87CB-E82063AF4D49}" destId="{1BBC251E-6D95-4652-9489-FF41BEE5BEB2}" srcOrd="4" destOrd="0" presId="urn:microsoft.com/office/officeart/2005/8/layout/pyramid2"/>
    <dgm:cxn modelId="{E7D0CC26-900F-46EB-B7E5-29BEE47ECAB5}" type="presParOf" srcId="{D057C59F-40B1-49BE-87CB-E82063AF4D49}" destId="{4597FEC1-6470-4F5B-BF4C-64AE1A160712}" srcOrd="5" destOrd="0" presId="urn:microsoft.com/office/officeart/2005/8/layout/pyramid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B8D91F-7CA5-4744-A85A-A6F67741D748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915436-20D0-4E58-A832-C9333028A5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65892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589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6589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5895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10.10.2013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890" grpId="0"/>
      <p:bldP spid="165891" grpId="0" build="p">
        <p:tmplLst>
          <p:tmpl lvl="1">
            <p:tnLst>
              <p:par>
                <p:cTn presetID="1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58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6589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C1D3EE-A472-496B-8253-5D7A05FB392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B5B75E-960E-478F-974D-377C622BA25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8C9D2F-7927-4F3B-B770-32C0221FFAA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459DF4-37F2-4C5C-8388-E14BECBA466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0DD9F9-842A-47E1-8B6F-596AC0DA539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83BB6A-E458-49CF-A6C7-F2DF4660C58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55CEBD-6101-4E91-AE5B-F847DC1E4ED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5F453B-9E5E-4764-8F12-3BDB35939E7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CD41D00E-B182-476A-ABA6-04EB7D4380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56DD3-A8F9-4DD1-9645-FFD876DBFB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E856088D-A9D6-4394-8EE8-2DEC07F49B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E3E4-88DB-475A-95CA-4AB060D912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D055E-AECD-46C0-9530-6530CB5201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0C275-C8B6-49E4-9A6F-4A1166FD50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88C-D21F-4FD7-B5EB-CDD7E825A1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505CA-8F0B-444E-A9BA-B9ADDC863F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949D6-E61A-4C70-9EBB-D351676E27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A912D-B438-4076-A1B8-B838C12B2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CC04F-05B6-4195-AC22-55007BFD9E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80C452-B580-49C0-B4BA-A4A5F1F4922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C12375-356D-4336-8DD9-B67DD741FC6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3A209D-DFD1-4B55-926D-BCF9B86D647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DE1F52-4A50-43C9-833F-2FA9930EA19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18799B-928E-435D-A5A2-C5FD0228F93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7F71B1-7AA1-4634-A6AA-9B02757D2D9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3A0975-5D20-4410-8BB0-637BB80F055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738CE2-52C4-4C45-A933-6CCA06665C9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40C8FD-6E37-4DD3-A757-395AB71E80C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977B68-672A-4CBD-A014-19ECC51C9FE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E7B358-7E97-49AE-943A-8D8814034AC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r>
              <a:rPr lang="ru-RU" smtClean="0"/>
              <a:t>Вставка клипа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F0FBF0B-79FD-4606-AC1E-ABE88867F73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A18692B-15B0-4A59-84DD-03C92C025F0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48132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133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134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135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136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8137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138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8139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8140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8141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8142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8143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999A544-AC0D-4F42-AAF3-9D14036AA9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9212442-84E0-4C5F-A8EB-1384AC52AD8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CE81A11-668B-48A5-A108-4F7F2C66BCC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9D7B4E4-8FC4-4F24-91EC-9B264F3A515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522315B-D716-4BF2-A852-6970A0F9BAE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D6B2E65-43C9-4FDD-B982-D6A7FDD6475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93EC318-F340-45DF-8905-DCD7BCC963D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BA0EAE6-1F87-4B10-A4EE-01F07091CC5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0F24532-BFEE-4DF5-9930-ED37A0EF303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F708FE3-15CE-4F57-A456-11068BAB3A3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89DFF98-3550-4CC1-ADB2-80C034CD753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88A5793-3083-4285-8C71-E50B79519B98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66563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6564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6565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6566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67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6568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6569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6570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6571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6572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73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74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75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76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77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78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79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80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81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82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83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84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85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86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87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6588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6589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6590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91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92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6593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6594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6595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596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6597" name="Rectangle 3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6598" name="Rectangle 3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6599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66600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6601" name="Rectangle 4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3D45278-6649-425B-82F9-64E11BAD77A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FA5242-9D48-4E82-9C0B-4C41FC0591E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8F1772-1A9F-4F38-9348-207186A3699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581DA9-35BA-495E-A37D-4B04CF6E255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8DA838-6F68-47A7-B8C8-DF964980B93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2FF039-6A43-4D71-93D7-31A32ABA9A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A150E1-985A-4E9D-9B35-E0DCF6D0FF3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7A5B6B-59D0-4BC2-A451-8C679A5415F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0453F5-9654-484A-B178-9AA06C72B7B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E7FD76-2086-4F85-AE93-A50B15ABB18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C580DE-96ED-40C5-A02F-756C283EB21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78563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785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78563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116D345-B4A5-40CB-8E64-FDA58012D3E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421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1601395-3B84-4BE6-963C-940739C178A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FC6F37-A1EE-4BB1-9293-DF2DC145059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9FBEEF-BB58-4BB1-8F6C-F71925DA671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E991C3-BFEE-49DD-AD7A-6B9A7AD6079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23C5A7-C5EE-4164-831E-C185B812976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7B56C0-31A1-433A-886E-692FAC7553F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739A80-1C13-4C38-843B-1203D7015DE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31BFBE-D0CD-469F-9AF9-2CF334A4B05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0B81AD-804F-46DA-88AF-9DB6AB74DE0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6E24D8-E4F8-480F-BDD6-8425F180574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804264-45AF-4044-B854-26EFB443602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4114800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D73F9C1-205C-4796-AFA3-D948D10DCF5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8627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498475" y="1311275"/>
            <a:ext cx="10429875" cy="5908675"/>
            <a:chOff x="-313" y="824"/>
            <a:chExt cx="6570" cy="3722"/>
          </a:xfrm>
        </p:grpSpPr>
        <p:sp>
          <p:nvSpPr>
            <p:cNvPr id="105475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/>
            </a:p>
          </p:txBody>
        </p:sp>
        <p:sp>
          <p:nvSpPr>
            <p:cNvPr id="105476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/>
            </a:p>
          </p:txBody>
        </p:sp>
        <p:sp>
          <p:nvSpPr>
            <p:cNvPr id="105477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/>
            </a:p>
          </p:txBody>
        </p:sp>
        <p:sp>
          <p:nvSpPr>
            <p:cNvPr id="105478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/>
            </a:p>
          </p:txBody>
        </p:sp>
        <p:sp>
          <p:nvSpPr>
            <p:cNvPr id="105479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/>
            </a:p>
          </p:txBody>
        </p:sp>
        <p:sp>
          <p:nvSpPr>
            <p:cNvPr id="105480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/>
            </a:p>
          </p:txBody>
        </p:sp>
        <p:sp>
          <p:nvSpPr>
            <p:cNvPr id="105481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/>
            </a:p>
          </p:txBody>
        </p:sp>
        <p:sp>
          <p:nvSpPr>
            <p:cNvPr id="105482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/>
            </a:p>
          </p:txBody>
        </p:sp>
        <p:sp>
          <p:nvSpPr>
            <p:cNvPr id="105483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/>
            </a:p>
          </p:txBody>
        </p:sp>
        <p:sp>
          <p:nvSpPr>
            <p:cNvPr id="105484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/>
            </a:p>
          </p:txBody>
        </p:sp>
        <p:sp>
          <p:nvSpPr>
            <p:cNvPr id="105485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/>
            </a:p>
          </p:txBody>
        </p:sp>
        <p:sp>
          <p:nvSpPr>
            <p:cNvPr id="105486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/>
            </a:p>
          </p:txBody>
        </p:sp>
        <p:sp>
          <p:nvSpPr>
            <p:cNvPr id="105487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/>
            </a:p>
          </p:txBody>
        </p:sp>
        <p:sp>
          <p:nvSpPr>
            <p:cNvPr id="105488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/>
            </a:p>
          </p:txBody>
        </p:sp>
        <p:sp>
          <p:nvSpPr>
            <p:cNvPr id="105489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2" y="3504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/>
              <a:endParaRPr lang="ru-RU" sz="1800"/>
            </a:p>
          </p:txBody>
        </p:sp>
        <p:sp>
          <p:nvSpPr>
            <p:cNvPr id="105490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/>
              <a:endParaRPr lang="ru-RU" sz="1800"/>
            </a:p>
          </p:txBody>
        </p:sp>
        <p:sp>
          <p:nvSpPr>
            <p:cNvPr id="105491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 sz="1800"/>
            </a:p>
          </p:txBody>
        </p:sp>
        <p:sp>
          <p:nvSpPr>
            <p:cNvPr id="105492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 sz="1800"/>
            </a:p>
          </p:txBody>
        </p:sp>
        <p:sp>
          <p:nvSpPr>
            <p:cNvPr id="105493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 sz="1800"/>
            </a:p>
          </p:txBody>
        </p:sp>
        <p:sp>
          <p:nvSpPr>
            <p:cNvPr id="105494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 sz="1800"/>
            </a:p>
          </p:txBody>
        </p:sp>
        <p:sp>
          <p:nvSpPr>
            <p:cNvPr id="105495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 sz="1800"/>
            </a:p>
          </p:txBody>
        </p:sp>
        <p:sp>
          <p:nvSpPr>
            <p:cNvPr id="105496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 sz="1800"/>
            </a:p>
          </p:txBody>
        </p:sp>
        <p:sp>
          <p:nvSpPr>
            <p:cNvPr id="105497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/>
            </a:p>
          </p:txBody>
        </p:sp>
        <p:sp>
          <p:nvSpPr>
            <p:cNvPr id="105498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 sz="1800"/>
            </a:p>
          </p:txBody>
        </p:sp>
        <p:sp>
          <p:nvSpPr>
            <p:cNvPr id="105499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 sz="1800"/>
            </a:p>
          </p:txBody>
        </p:sp>
        <p:sp>
          <p:nvSpPr>
            <p:cNvPr id="105500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 sz="1800"/>
            </a:p>
          </p:txBody>
        </p:sp>
        <p:sp>
          <p:nvSpPr>
            <p:cNvPr id="105501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 sz="1800"/>
            </a:p>
          </p:txBody>
        </p:sp>
        <p:sp>
          <p:nvSpPr>
            <p:cNvPr id="105502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/>
            </a:p>
          </p:txBody>
        </p:sp>
        <p:sp>
          <p:nvSpPr>
            <p:cNvPr id="105503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/>
            </a:p>
          </p:txBody>
        </p:sp>
        <p:sp>
          <p:nvSpPr>
            <p:cNvPr id="105504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/>
            </a:p>
          </p:txBody>
        </p:sp>
        <p:sp>
          <p:nvSpPr>
            <p:cNvPr id="105505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/>
            </a:p>
          </p:txBody>
        </p:sp>
        <p:sp>
          <p:nvSpPr>
            <p:cNvPr id="105506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/>
            </a:p>
          </p:txBody>
        </p:sp>
        <p:sp>
          <p:nvSpPr>
            <p:cNvPr id="105507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08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09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10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11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12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13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14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15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16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17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18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19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20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21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22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23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24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25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26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27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28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29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30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31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32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33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34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35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36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37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38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39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40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41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42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43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44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45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46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47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48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49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50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51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52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53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54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55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56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57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58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59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60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61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62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63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64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65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66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67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68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69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70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71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72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73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74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75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76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77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78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79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80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81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82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83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84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85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86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87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88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89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90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91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92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93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94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95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96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97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98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599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00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01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02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03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04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05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06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07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08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09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10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11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12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13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14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15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16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17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18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19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20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21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22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23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24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25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26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27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28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29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30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31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32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33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34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35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36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37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38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39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40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41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42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43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44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45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46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47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48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49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50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51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52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53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54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55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56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57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58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59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60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61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62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63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64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65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66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67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68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69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70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71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72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73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74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75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76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77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78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79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80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81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82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83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84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85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86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87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88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689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5690" name="Rectangle 2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446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5691" name="Rectangle 2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05692" name="Rectangle 2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5693" name="Rectangle 221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5694" name="Rectangle 2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D41D00E-B182-476A-ABA6-04EB7D4380F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CC56DD3-A8F9-4DD1-9645-FFD876DBFBB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856088D-A9D6-4394-8EE8-2DEC07F49B0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445E3E4-88DB-475A-95CA-4AB060D9122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A4D055E-AECD-46C0-9530-6530CB52015D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8" name="Дата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6E0C275-C8B6-49E4-9A6F-4A1166FD500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401C88C-D21F-4FD7-B5EB-CDD7E825A16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AA505CA-8F0B-444E-A9BA-B9ADDC863FF0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0A949D6-E61A-4C70-9EBB-D351676E277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08A912D-B438-4076-A1B8-B838C12B254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94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94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0ACC04F-05B6-4195-AC22-55007BFD9E4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33900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84B80FB-3280-4EB4-969D-F5912DBCC73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1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108547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8548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8549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8550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8551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8552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8553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8554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08555" name="Rectangle 11"/>
          <p:cNvSpPr>
            <a:spLocks noGrp="1" noChangeArrowheads="1"/>
          </p:cNvSpPr>
          <p:nvPr>
            <p:ph type="dt" sz="quarter" idx="2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8556" name="Rectangle 12"/>
          <p:cNvSpPr>
            <a:spLocks noGrp="1" noChangeArrowheads="1"/>
          </p:cNvSpPr>
          <p:nvPr>
            <p:ph type="ftr" sz="quarter" idx="3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8557" name="Rectangle 1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BDB0453-76E1-4183-ADD2-6A9A3EBA26E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8BB7A9-3C82-4DB8-9B4A-A252FB68A8B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B989F0-D610-4010-B45B-4C48DE52AA7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BFB753-98FC-4585-9F9A-44DAF198070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43C9A7-80FC-43CD-B27E-0600E8C6EBB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726296-0550-43BF-B76E-6039A2B122E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02168D-1595-4312-A954-4AF2B29E2D0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611F2C-FD20-40D0-8EF5-D79232BCAFB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3A0A7F-382E-4FBB-A720-55D98FFDB4C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9D1D2E-A2FB-406F-B87C-62CD8E31962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D624AF-B7AE-4E2A-BF2F-365F54F13BD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838200" y="1905000"/>
            <a:ext cx="8007350" cy="4191000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30E270EA-F30B-4DC0-8CBB-DE97DFB79D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458200" cy="5943600"/>
            <a:chOff x="0" y="0"/>
            <a:chExt cx="5328" cy="3744"/>
          </a:xfrm>
        </p:grpSpPr>
        <p:sp>
          <p:nvSpPr>
            <p:cNvPr id="11571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571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571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15718" name="Rectangle 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571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572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CC81E32-CAFC-44B4-AE8A-364E1C9D896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15721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49DA63-C54D-4346-AE29-323762F8DD6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DA5722-CB9B-4ABF-9C47-C7DFF94C128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A7EAAA-7867-42EF-A103-071DE1A9C1F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DE0D99-C22A-48C4-9135-0B5B01BB1B7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77624C-A040-49A5-A196-09CBAEC1C45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2BD436-BEA8-4486-BB64-77E86A91869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B52C68-760A-4C26-9E4A-8C07F2FE188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21902F-BCE0-4186-903D-A3956C1E7AB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5AA24C-DA7B-42BA-9FBA-1977700B0B8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3ECDF2-169A-4D9A-AAF9-3CE498E96B1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495800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09F727D-D008-4AB0-81BE-F6C7A045C4D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18739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739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739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187399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7400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7401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7402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7403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7404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7405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7406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7407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7408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7409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7410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7411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87412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7413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7414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7415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7416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7417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7418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7419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7420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87421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87422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4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187424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7425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7426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7427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7428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87429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87430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87431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87432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87433" name="Rectangle 41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87434" name="Rectangle 42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87435" name="Rectangle 4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56D8639-8177-4A9C-95A9-A5DA40C451E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F44904-4AA9-42D5-B6C3-62C80A8DD19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4F6499-3364-4B7A-AC07-DBBDF88FE77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11" Type="http://schemas.openxmlformats.org/officeDocument/2006/relationships/slideLayout" Target="../slideLayouts/slideLayout118.xml"/><Relationship Id="rId5" Type="http://schemas.openxmlformats.org/officeDocument/2006/relationships/slideLayout" Target="../slideLayouts/slideLayout112.xml"/><Relationship Id="rId10" Type="http://schemas.openxmlformats.org/officeDocument/2006/relationships/slideLayout" Target="../slideLayouts/slideLayout117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2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648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5B106E36-FD25-4E2D-B0AA-010F637433A0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1648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648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66" grpId="0"/>
      <p:bldP spid="164867" grpId="0" build="p">
        <p:tmplLst>
          <p:tmpl lvl="1">
            <p:tnLst>
              <p:par>
                <p:cTn presetID="1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48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6486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48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6486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48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6486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48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6486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48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6486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16" r:id="rId8"/>
    <p:sldLayoutId id="2147483917" r:id="rId9"/>
    <p:sldLayoutId id="2147483918" r:id="rId10"/>
    <p:sldLayoutId id="2147483919" r:id="rId11"/>
  </p:sldLayoutIdLst>
  <p:transition spd="med"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0EAD0DD-9C9C-4A45-A602-5A2241C823C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</p:sldLayoutIdLst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1AD3A45-0A4B-4F3C-91A5-79CC8D9657B1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47110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111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112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113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114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7115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116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7117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711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ru-RU"/>
          </a:p>
        </p:txBody>
      </p:sp>
      <p:sp>
        <p:nvSpPr>
          <p:cNvPr id="4711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  <p:sldLayoutId id="2147483782" r:id="rId12"/>
  </p:sldLayoutIdLst>
  <p:transition spd="med">
    <p:fade thruBlk="1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65539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5540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5541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5542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43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5544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5545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5546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5547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5548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49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50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51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52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53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54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55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56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57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58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59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60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61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62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63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5564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5565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5566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67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68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5569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5570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5571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72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5573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5574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5575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5576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5577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A91E76B9-065E-4836-A1E7-D605C29625A1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  <p:sldLayoutId id="2147483795" r:id="rId12"/>
  </p:sldLayoutIdLst>
  <p:transition spd="med">
    <p:fade thruBlk="1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31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931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7DC71CCE-9463-4108-9B3D-7DA206CEBC35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  <p:sldLayoutId id="2147483808" r:id="rId12"/>
  </p:sldLayoutIdLst>
  <p:transition spd="med">
    <p:fade thruBlk="1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496888" y="1308100"/>
            <a:ext cx="10429876" cy="5908675"/>
            <a:chOff x="-313" y="824"/>
            <a:chExt cx="6570" cy="3722"/>
          </a:xfrm>
        </p:grpSpPr>
        <p:sp>
          <p:nvSpPr>
            <p:cNvPr id="104451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4452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4453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4454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4455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4456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4457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4458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4459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4460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4461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4462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4463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4464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4465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2" y="3504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4466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4467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4468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4469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4470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4471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4472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4473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4474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4475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4476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4477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4478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4479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4480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4481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4482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4483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484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485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486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487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488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489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490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491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492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493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494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495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496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497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498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499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00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01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02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03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04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05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06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07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08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09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10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11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12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13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14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15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16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17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18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19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20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21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22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23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24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25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26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27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28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29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30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31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32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33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34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35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36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37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38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39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40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41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42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43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44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45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46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47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48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49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50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51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52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53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54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55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56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57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58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59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60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61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62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63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64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65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66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67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68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69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70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71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72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73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74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75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76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77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78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79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80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81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82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83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84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85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86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87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88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89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90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91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92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93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94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95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96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97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98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599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00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01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02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03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04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05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06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07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08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09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10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11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12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13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14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15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16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17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18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19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20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21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22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23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24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25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26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27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28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29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30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31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32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33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34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35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36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37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38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39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40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41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42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43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44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45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46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47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48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49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50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51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52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53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54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55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56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57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58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59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60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61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62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63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64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665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4666" name="Rectangle 2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7054A0B8-AD57-4160-B498-E89A731AB6E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04667" name="Rectangle 2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04668" name="Rectangle 2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04669" name="Rectangle 2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4670" name="Rectangle 2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  <p:sldLayoutId id="2147483821" r:id="rId12"/>
  </p:sldLayoutIdLst>
  <p:transition spd="med">
    <p:fade thruBlk="1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107523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7524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7525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7526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7527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7528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7529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7530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75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075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075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38A3B87B-FE51-4EC1-83B0-35D18BE17D4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07534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7535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  <p:sldLayoutId id="2147483834" r:id="rId12"/>
  </p:sldLayoutIdLst>
  <p:transition spd="med">
    <p:fade thruBlk="1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7242175" cy="1981200"/>
            <a:chOff x="0" y="0"/>
            <a:chExt cx="4562" cy="1248"/>
          </a:xfrm>
        </p:grpSpPr>
        <p:sp>
          <p:nvSpPr>
            <p:cNvPr id="114691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692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469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469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4695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1469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14697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850882A3-F908-4150-AD26-CCF273E02ABA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38" r:id="rId3"/>
    <p:sldLayoutId id="2147483839" r:id="rId4"/>
    <p:sldLayoutId id="2147483840" r:id="rId5"/>
    <p:sldLayoutId id="2147483841" r:id="rId6"/>
    <p:sldLayoutId id="2147483842" r:id="rId7"/>
    <p:sldLayoutId id="2147483843" r:id="rId8"/>
    <p:sldLayoutId id="2147483844" r:id="rId9"/>
    <p:sldLayoutId id="2147483845" r:id="rId10"/>
    <p:sldLayoutId id="2147483846" r:id="rId11"/>
    <p:sldLayoutId id="2147483847" r:id="rId12"/>
  </p:sldLayoutIdLst>
  <p:transition spd="med">
    <p:fade thruBlk="1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186371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6372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6373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186375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6376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6377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6378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6379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6380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6381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6382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6383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6384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6385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6386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6387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86388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6389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6390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6391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6392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6393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6394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6395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6396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86397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86398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4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186400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6401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6402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6403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6404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86405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86406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86407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86408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86409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86410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569B8B16-5327-4599-B1CF-C6F045F49C6D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86411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57" r:id="rId9"/>
    <p:sldLayoutId id="2147483858" r:id="rId10"/>
    <p:sldLayoutId id="2147483859" r:id="rId11"/>
  </p:sldLayoutIdLst>
  <p:transition spd="med">
    <p:fade thruBlk="1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sbio.info/page.php?id=7" TargetMode="External"/><Relationship Id="rId2" Type="http://schemas.openxmlformats.org/officeDocument/2006/relationships/hyperlink" Target="http://ru.wikipedia.org/wiki/" TargetMode="External"/><Relationship Id="rId1" Type="http://schemas.openxmlformats.org/officeDocument/2006/relationships/slideLayout" Target="../slideLayouts/slideLayout10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09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1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714356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Неорганические вещества, входящие в состав клетки</a:t>
            </a:r>
            <a:endParaRPr lang="ru-RU" sz="5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sz="quarter" idx="1"/>
          </p:nvPr>
        </p:nvSpPr>
        <p:spPr>
          <a:xfrm>
            <a:off x="4857752" y="3786190"/>
            <a:ext cx="4138642" cy="190023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 Зимина Ирина ученица 10 «Б» класса гимназии №1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-1320499797_neobxodimye-mikroelementy_1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707920" y="2786058"/>
            <a:ext cx="4187906" cy="3071814"/>
          </a:xfr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1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Буферность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7820052" cy="4572000"/>
          </a:xfrm>
        </p:spPr>
        <p:txBody>
          <a:bodyPr>
            <a:normAutofit/>
          </a:bodyPr>
          <a:lstStyle/>
          <a:p>
            <a:pPr>
              <a:buClr>
                <a:schemeClr val="accent3"/>
              </a:buClr>
              <a:buSzPct val="123000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Буферность- способность клетки поддерживать слабощелочную реакцию ее содержимого на постоянном уровне</a:t>
            </a:r>
          </a:p>
          <a:p>
            <a:pPr>
              <a:buClr>
                <a:schemeClr val="accent3"/>
              </a:buClr>
              <a:buSzPct val="123000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Внутри клетки буферность обеспечивается анионами Н2РО4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7" name="Содержимое 6" descr="0006-008-Prokarioticheskaja-kletka-prokariot-eukarioticheskaja-kletka-eukariot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000496" y="3500438"/>
            <a:ext cx="4525964" cy="3074544"/>
          </a:xfr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1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Источники литературы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http://ru.wikipedia.org/wiki/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http://sbio.info/page.php?id=7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1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357554" y="857232"/>
          <a:ext cx="2471726" cy="585174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2471726"/>
              </a:tblGrid>
              <a:tr h="585174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Клетка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Стрелка вниз 5"/>
          <p:cNvSpPr/>
          <p:nvPr/>
        </p:nvSpPr>
        <p:spPr>
          <a:xfrm>
            <a:off x="4357686" y="1643050"/>
            <a:ext cx="357190" cy="928694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286116" y="2714620"/>
          <a:ext cx="2571768" cy="585154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2571768"/>
              </a:tblGrid>
              <a:tr h="585154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Вещества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Стрелка вниз 7"/>
          <p:cNvSpPr/>
          <p:nvPr/>
        </p:nvSpPr>
        <p:spPr>
          <a:xfrm rot="2468833">
            <a:off x="2659988" y="3443205"/>
            <a:ext cx="357190" cy="836596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928662" y="4357694"/>
          <a:ext cx="2571768" cy="1571636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571768"/>
              </a:tblGrid>
              <a:tr h="157163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Органические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(белки, жиры, углеводы)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5715008" y="4357694"/>
          <a:ext cx="2571768" cy="155448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2571768"/>
              </a:tblGrid>
              <a:tr h="121444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Неорганические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(вода, минеральные соли)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Стрелка вниз 10"/>
          <p:cNvSpPr/>
          <p:nvPr/>
        </p:nvSpPr>
        <p:spPr>
          <a:xfrm rot="18979226">
            <a:off x="6168777" y="3436563"/>
            <a:ext cx="357190" cy="836596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500034" y="1928802"/>
          <a:ext cx="2047868" cy="1000132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2047868"/>
              </a:tblGrid>
              <a:tr h="1000132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Цитология-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наука о клетке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Стрелка вниз 12"/>
          <p:cNvSpPr/>
          <p:nvPr/>
        </p:nvSpPr>
        <p:spPr>
          <a:xfrm rot="3470636">
            <a:off x="2781330" y="1293931"/>
            <a:ext cx="312549" cy="836596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1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500198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Элементы, входящие в состав клетки</a:t>
            </a:r>
            <a:endParaRPr lang="ru-RU" sz="4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1785926"/>
          <a:ext cx="8229600" cy="4340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1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Макроэлементы</a:t>
            </a:r>
            <a:endParaRPr lang="ru-RU" sz="48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571612"/>
            <a:ext cx="8229600" cy="4768865"/>
          </a:xfrm>
        </p:spPr>
        <p:txBody>
          <a:bodyPr>
            <a:normAutofit/>
          </a:bodyPr>
          <a:lstStyle/>
          <a:p>
            <a:pPr>
              <a:buClr>
                <a:schemeClr val="accent3"/>
              </a:buClr>
              <a:buSzPct val="123000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Составляют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основную массу клетки- 99% ( кислород,  углерод, азот, водород)</a:t>
            </a:r>
          </a:p>
          <a:p>
            <a:pPr>
              <a:buClr>
                <a:schemeClr val="accent3"/>
              </a:buClr>
              <a:buSzPct val="123000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Находятся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клетке в виде ионов ( ионы кальция, магния, калия, натрия  и хлора)</a:t>
            </a:r>
          </a:p>
          <a:p>
            <a:pPr>
              <a:buClr>
                <a:schemeClr val="accent3"/>
              </a:buClr>
              <a:buSzPct val="123000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Ионы кальция принимают участие в регуляции ряда клеточных процессов</a:t>
            </a:r>
          </a:p>
          <a:p>
            <a:pPr>
              <a:buClr>
                <a:schemeClr val="accent3"/>
              </a:buClr>
              <a:buSzPct val="123000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оны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магния важна для нормальной работы рибосом. магний входит в состав хлорофилла и поддерживает нормальную работу митохондрий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1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Макроэлементы</a:t>
            </a:r>
            <a:endParaRPr lang="ru-RU" sz="4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09600" y="1500175"/>
            <a:ext cx="7391424" cy="1785950"/>
          </a:xfrm>
        </p:spPr>
        <p:txBody>
          <a:bodyPr>
            <a:normAutofit lnSpcReduction="10000"/>
          </a:bodyPr>
          <a:lstStyle/>
          <a:p>
            <a:pPr>
              <a:buClr>
                <a:schemeClr val="accent3"/>
              </a:buClr>
              <a:buSzPct val="123000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Ионы калия и натрия участвуют в поддержании постоянства внутренней среды клетки, регулируют осмотическое давление в клетке</a:t>
            </a:r>
          </a:p>
          <a:p>
            <a:pPr>
              <a:buClr>
                <a:schemeClr val="accent3"/>
              </a:buClr>
              <a:buSzPct val="123000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Хлор в виде анионов участвует в создании солевой среды животных организмов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Makro-i-mikro-elementy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1857356" y="3286124"/>
            <a:ext cx="5549918" cy="3207852"/>
          </a:xfr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1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Микроэлементы</a:t>
            </a:r>
            <a:endParaRPr lang="ru-RU" sz="48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Clr>
                <a:schemeClr val="accent3"/>
              </a:buClr>
              <a:buSzPct val="123000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Ионы тяжелых металлов, входящие в состав ферментов (медь, марганец, кобальт, железо, цинк, бор, фтор, хром, селен, алюминий, кремний, молибден, йод и другие)</a:t>
            </a:r>
          </a:p>
          <a:p>
            <a:pPr>
              <a:buClr>
                <a:schemeClr val="accent3"/>
              </a:buClr>
              <a:buSzPct val="123000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Участвуют 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окислительно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восстановительных реакциях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mmt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714876" y="2428868"/>
            <a:ext cx="3570944" cy="2503496"/>
          </a:xfr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1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Ультрамикроэлементы</a:t>
            </a:r>
            <a:endParaRPr lang="ru-RU" sz="48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7820052" cy="1982309"/>
          </a:xfrm>
        </p:spPr>
        <p:txBody>
          <a:bodyPr>
            <a:normAutofit fontScale="92500"/>
          </a:bodyPr>
          <a:lstStyle/>
          <a:p>
            <a:pPr>
              <a:buClr>
                <a:schemeClr val="accent3"/>
              </a:buClr>
              <a:buSzPct val="123000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Концентрация в клетке не превышает 0,000001%</a:t>
            </a:r>
          </a:p>
          <a:p>
            <a:pPr>
              <a:buClr>
                <a:schemeClr val="accent3"/>
              </a:buClr>
              <a:buSzPct val="123000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 ультрамикроэлементам относятся уран, радий, золото, ртуть, бериллий, цезий, селен и другие редкие элементы</a:t>
            </a:r>
            <a:endParaRPr lang="ru-RU" dirty="0"/>
          </a:p>
        </p:txBody>
      </p:sp>
      <p:pic>
        <p:nvPicPr>
          <p:cNvPr id="6" name="Содержимое 5" descr="новый коллаж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785785" y="3714752"/>
            <a:ext cx="7622535" cy="1857388"/>
          </a:xfr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1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Вода и ее роль в клетке</a:t>
            </a:r>
            <a:endParaRPr lang="ru-RU" sz="48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Clr>
                <a:schemeClr val="accent3">
                  <a:lumMod val="75000"/>
                </a:schemeClr>
              </a:buClr>
              <a:buSzPct val="120000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Вода- универсальный растворитель для множества веществ живого организма</a:t>
            </a:r>
          </a:p>
          <a:p>
            <a:pPr>
              <a:buClr>
                <a:schemeClr val="accent3">
                  <a:lumMod val="75000"/>
                </a:schemeClr>
              </a:buClr>
              <a:buSzPct val="120000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 помощи водного обмена, происходит терморегуляция</a:t>
            </a:r>
          </a:p>
          <a:p>
            <a:pPr>
              <a:buClr>
                <a:schemeClr val="accent3">
                  <a:lumMod val="75000"/>
                </a:schemeClr>
              </a:buClr>
              <a:buSzPct val="120000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Вступает в реакции гидролиза. В результате образуются новые вещества с новыми свойствами</a:t>
            </a:r>
          </a:p>
          <a:p>
            <a:pPr>
              <a:buClr>
                <a:schemeClr val="accent3">
                  <a:lumMod val="75000"/>
                </a:schemeClr>
              </a:buClr>
              <a:buSzPct val="120000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Обеспечивает упругость клетки</a:t>
            </a:r>
          </a:p>
          <a:p>
            <a:pPr>
              <a:buClr>
                <a:schemeClr val="accent3">
                  <a:lumMod val="75000"/>
                </a:schemeClr>
              </a:buClr>
              <a:buSzPct val="120000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Транспорт веществ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1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Минеральные соли</a:t>
            </a:r>
            <a:endParaRPr lang="ru-RU" sz="48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Clr>
                <a:schemeClr val="accent3"/>
              </a:buClr>
              <a:buSzPct val="123000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Соли находятся либо в диссоциированном, либо в твердом состоянии</a:t>
            </a:r>
          </a:p>
          <a:p>
            <a:pPr>
              <a:buClr>
                <a:schemeClr val="accent3"/>
              </a:buClr>
              <a:buSzPct val="123000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 концентрации солей зависят осмотическое давление в клетке и ее буферные свойства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sarui_miner234r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500562" y="2000240"/>
            <a:ext cx="4170536" cy="4071966"/>
          </a:xfr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Ocean">
  <a:themeElements>
    <a:clrScheme name="Oce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ea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ce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Balance">
  <a:themeElements>
    <a:clrScheme name="Balance 1">
      <a:dk1>
        <a:srgbClr val="663300"/>
      </a:dk1>
      <a:lt1>
        <a:srgbClr val="FFFFFF"/>
      </a:lt1>
      <a:dk2>
        <a:srgbClr val="996600"/>
      </a:dk2>
      <a:lt2>
        <a:srgbClr val="DBBD71"/>
      </a:lt2>
      <a:accent1>
        <a:srgbClr val="F8A500"/>
      </a:accent1>
      <a:accent2>
        <a:srgbClr val="808000"/>
      </a:accent2>
      <a:accent3>
        <a:srgbClr val="CAB8AA"/>
      </a:accent3>
      <a:accent4>
        <a:srgbClr val="DADADA"/>
      </a:accent4>
      <a:accent5>
        <a:srgbClr val="FBCFAA"/>
      </a:accent5>
      <a:accent6>
        <a:srgbClr val="737300"/>
      </a:accent6>
      <a:hlink>
        <a:srgbClr val="FFCC66"/>
      </a:hlink>
      <a:folHlink>
        <a:srgbClr val="CCA500"/>
      </a:folHlink>
    </a:clrScheme>
    <a:fontScheme name="Balance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alance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ance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Digital Dots">
  <a:themeElements>
    <a:clrScheme name="Digital Dots 2">
      <a:dk1>
        <a:srgbClr val="5B5B89"/>
      </a:dk1>
      <a:lt1>
        <a:srgbClr val="FFFFFF"/>
      </a:lt1>
      <a:dk2>
        <a:srgbClr val="666699"/>
      </a:dk2>
      <a:lt2>
        <a:srgbClr val="DFDEF6"/>
      </a:lt2>
      <a:accent1>
        <a:srgbClr val="6666FF"/>
      </a:accent1>
      <a:accent2>
        <a:srgbClr val="52527C"/>
      </a:accent2>
      <a:accent3>
        <a:srgbClr val="B8B8CA"/>
      </a:accent3>
      <a:accent4>
        <a:srgbClr val="DADADA"/>
      </a:accent4>
      <a:accent5>
        <a:srgbClr val="B8B8FF"/>
      </a:accent5>
      <a:accent6>
        <a:srgbClr val="494970"/>
      </a:accent6>
      <a:hlink>
        <a:srgbClr val="9999FF"/>
      </a:hlink>
      <a:folHlink>
        <a:srgbClr val="CCCCFF"/>
      </a:folHlink>
    </a:clrScheme>
    <a:fontScheme name="Digital Do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gital Dots 1">
        <a:dk1>
          <a:srgbClr val="00008A"/>
        </a:dk1>
        <a:lt1>
          <a:srgbClr val="FFFFFF"/>
        </a:lt1>
        <a:dk2>
          <a:srgbClr val="000099"/>
        </a:dk2>
        <a:lt2>
          <a:srgbClr val="FFFFFF"/>
        </a:lt2>
        <a:accent1>
          <a:srgbClr val="0099FF"/>
        </a:accent1>
        <a:accent2>
          <a:srgbClr val="00007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6E"/>
        </a:accent6>
        <a:hlink>
          <a:srgbClr val="EAEAEA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2">
        <a:dk1>
          <a:srgbClr val="5B5B89"/>
        </a:dk1>
        <a:lt1>
          <a:srgbClr val="FFFFFF"/>
        </a:lt1>
        <a:dk2>
          <a:srgbClr val="666699"/>
        </a:dk2>
        <a:lt2>
          <a:srgbClr val="DFDEF6"/>
        </a:lt2>
        <a:accent1>
          <a:srgbClr val="6666FF"/>
        </a:accent1>
        <a:accent2>
          <a:srgbClr val="52527C"/>
        </a:accent2>
        <a:accent3>
          <a:srgbClr val="B8B8CA"/>
        </a:accent3>
        <a:accent4>
          <a:srgbClr val="DADADA"/>
        </a:accent4>
        <a:accent5>
          <a:srgbClr val="B8B8FF"/>
        </a:accent5>
        <a:accent6>
          <a:srgbClr val="494970"/>
        </a:accent6>
        <a:hlink>
          <a:srgbClr val="9999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3">
        <a:dk1>
          <a:srgbClr val="70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6000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56000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4">
        <a:dk1>
          <a:srgbClr val="000000"/>
        </a:dk1>
        <a:lt1>
          <a:srgbClr val="FDEB9D"/>
        </a:lt1>
        <a:dk2>
          <a:srgbClr val="000000"/>
        </a:dk2>
        <a:lt2>
          <a:srgbClr val="E0CE82"/>
        </a:lt2>
        <a:accent1>
          <a:srgbClr val="EAEAEA"/>
        </a:accent1>
        <a:accent2>
          <a:srgbClr val="C2B476"/>
        </a:accent2>
        <a:accent3>
          <a:srgbClr val="FEF3CC"/>
        </a:accent3>
        <a:accent4>
          <a:srgbClr val="000000"/>
        </a:accent4>
        <a:accent5>
          <a:srgbClr val="F3F3F3"/>
        </a:accent5>
        <a:accent6>
          <a:srgbClr val="B0A36A"/>
        </a:accent6>
        <a:hlink>
          <a:srgbClr val="A47900"/>
        </a:hlink>
        <a:folHlink>
          <a:srgbClr val="8C8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gital Dots 5">
        <a:dk1>
          <a:srgbClr val="5B5E52"/>
        </a:dk1>
        <a:lt1>
          <a:srgbClr val="FFFFFF"/>
        </a:lt1>
        <a:dk2>
          <a:srgbClr val="686B5D"/>
        </a:dk2>
        <a:lt2>
          <a:srgbClr val="CCD5C7"/>
        </a:lt2>
        <a:accent1>
          <a:srgbClr val="809EA8"/>
        </a:accent1>
        <a:accent2>
          <a:srgbClr val="4F5147"/>
        </a:accent2>
        <a:accent3>
          <a:srgbClr val="B9BAB6"/>
        </a:accent3>
        <a:accent4>
          <a:srgbClr val="DADADA"/>
        </a:accent4>
        <a:accent5>
          <a:srgbClr val="C0CCD1"/>
        </a:accent5>
        <a:accent6>
          <a:srgbClr val="47493F"/>
        </a:accent6>
        <a:hlink>
          <a:srgbClr val="AAA854"/>
        </a:hlink>
        <a:folHlink>
          <a:srgbClr val="E1D0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6">
        <a:dk1>
          <a:srgbClr val="46532B"/>
        </a:dk1>
        <a:lt1>
          <a:srgbClr val="FFFFFF"/>
        </a:lt1>
        <a:dk2>
          <a:srgbClr val="4E5D31"/>
        </a:dk2>
        <a:lt2>
          <a:srgbClr val="FFFFCC"/>
        </a:lt2>
        <a:accent1>
          <a:srgbClr val="8F8C00"/>
        </a:accent1>
        <a:accent2>
          <a:srgbClr val="424F29"/>
        </a:accent2>
        <a:accent3>
          <a:srgbClr val="B2B6AD"/>
        </a:accent3>
        <a:accent4>
          <a:srgbClr val="DADADA"/>
        </a:accent4>
        <a:accent5>
          <a:srgbClr val="C6C5AA"/>
        </a:accent5>
        <a:accent6>
          <a:srgbClr val="3B4724"/>
        </a:accent6>
        <a:hlink>
          <a:srgbClr val="33CC33"/>
        </a:hlink>
        <a:folHlink>
          <a:srgbClr val="00A1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7">
        <a:dk1>
          <a:srgbClr val="007673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5A58"/>
        </a:accent6>
        <a:hlink>
          <a:srgbClr val="FFCC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8">
        <a:dk1>
          <a:srgbClr val="000000"/>
        </a:dk1>
        <a:lt1>
          <a:srgbClr val="E6F8F4"/>
        </a:lt1>
        <a:dk2>
          <a:srgbClr val="000000"/>
        </a:dk2>
        <a:lt2>
          <a:srgbClr val="C5DBD6"/>
        </a:lt2>
        <a:accent1>
          <a:srgbClr val="CCFF99"/>
        </a:accent1>
        <a:accent2>
          <a:srgbClr val="ACBAB7"/>
        </a:accent2>
        <a:accent3>
          <a:srgbClr val="F0FBF8"/>
        </a:accent3>
        <a:accent4>
          <a:srgbClr val="000000"/>
        </a:accent4>
        <a:accent5>
          <a:srgbClr val="E2FFCA"/>
        </a:accent5>
        <a:accent6>
          <a:srgbClr val="9BA8A6"/>
        </a:accent6>
        <a:hlink>
          <a:srgbClr val="008080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gital Dots 9">
        <a:dk1>
          <a:srgbClr val="000000"/>
        </a:dk1>
        <a:lt1>
          <a:srgbClr val="EAEAEA"/>
        </a:lt1>
        <a:dk2>
          <a:srgbClr val="000000"/>
        </a:dk2>
        <a:lt2>
          <a:srgbClr val="D1D1D1"/>
        </a:lt2>
        <a:accent1>
          <a:srgbClr val="CCECFF"/>
        </a:accent1>
        <a:accent2>
          <a:srgbClr val="B2B2B2"/>
        </a:accent2>
        <a:accent3>
          <a:srgbClr val="F3F3F3"/>
        </a:accent3>
        <a:accent4>
          <a:srgbClr val="000000"/>
        </a:accent4>
        <a:accent5>
          <a:srgbClr val="E2F4FF"/>
        </a:accent5>
        <a:accent6>
          <a:srgbClr val="A1A1A1"/>
        </a:accent6>
        <a:hlink>
          <a:srgbClr val="7200E4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Glass Layers">
  <a:themeElements>
    <a:clrScheme name="Glass Layers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Glass Layers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lass Layers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Layers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Slit">
  <a:themeElements>
    <a:clrScheme name="Slit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Sli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lit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t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semenova</Template>
  <TotalTime>248</TotalTime>
  <Words>296</Words>
  <PresentationFormat>Экран (4:3)</PresentationFormat>
  <Paragraphs>40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10</vt:i4>
      </vt:variant>
      <vt:variant>
        <vt:lpstr>Заголовки слайдов</vt:lpstr>
      </vt:variant>
      <vt:variant>
        <vt:i4>11</vt:i4>
      </vt:variant>
    </vt:vector>
  </HeadingPairs>
  <TitlesOfParts>
    <vt:vector size="21" baseType="lpstr">
      <vt:lpstr>Ocean</vt:lpstr>
      <vt:lpstr>Оформление по умолчанию</vt:lpstr>
      <vt:lpstr>Stream</vt:lpstr>
      <vt:lpstr>Balance</vt:lpstr>
      <vt:lpstr>Textured</vt:lpstr>
      <vt:lpstr>Digital Dots</vt:lpstr>
      <vt:lpstr>Glass Layers</vt:lpstr>
      <vt:lpstr>Slit</vt:lpstr>
      <vt:lpstr>Глобус</vt:lpstr>
      <vt:lpstr>Начальная</vt:lpstr>
      <vt:lpstr>Неорганические вещества, входящие в состав клетки</vt:lpstr>
      <vt:lpstr>Слайд 2</vt:lpstr>
      <vt:lpstr>Элементы, входящие в состав клетки</vt:lpstr>
      <vt:lpstr>Макроэлементы</vt:lpstr>
      <vt:lpstr>Макроэлементы</vt:lpstr>
      <vt:lpstr>Микроэлементы</vt:lpstr>
      <vt:lpstr>Ультрамикроэлементы</vt:lpstr>
      <vt:lpstr>Вода и ее роль в клетке</vt:lpstr>
      <vt:lpstr>Минеральные соли</vt:lpstr>
      <vt:lpstr>Буферность</vt:lpstr>
      <vt:lpstr>Источники литературы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Неорганические вещества , входящие в состав клетки</dc:title>
  <dc:creator>Администратор</dc:creator>
  <cp:lastModifiedBy>DNA7 X86</cp:lastModifiedBy>
  <cp:revision>30</cp:revision>
  <dcterms:created xsi:type="dcterms:W3CDTF">2013-10-09T09:27:11Z</dcterms:created>
  <dcterms:modified xsi:type="dcterms:W3CDTF">2013-10-10T07:30:06Z</dcterms:modified>
</cp:coreProperties>
</file>