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81" r:id="rId3"/>
    <p:sldId id="269" r:id="rId4"/>
    <p:sldId id="273" r:id="rId5"/>
    <p:sldId id="274" r:id="rId6"/>
    <p:sldId id="275" r:id="rId7"/>
    <p:sldId id="276" r:id="rId8"/>
    <p:sldId id="278" r:id="rId9"/>
    <p:sldId id="279" r:id="rId10"/>
    <p:sldId id="280" r:id="rId11"/>
    <p:sldId id="284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9BB381-301B-4749-9B2A-01D7207A4053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835713-E662-4986-B945-F566203ED9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Изготовление цветов из ткани в технике «</a:t>
            </a:r>
            <a:r>
              <a:rPr lang="ru-RU" sz="4400" dirty="0" err="1" smtClean="0"/>
              <a:t>канзаши</a:t>
            </a:r>
            <a:r>
              <a:rPr lang="ru-RU" sz="4400" dirty="0" smtClean="0"/>
              <a:t>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4500570"/>
            <a:ext cx="3471858" cy="162559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Учитель технологии</a:t>
            </a:r>
            <a:endParaRPr lang="ru-RU" dirty="0" smtClean="0"/>
          </a:p>
          <a:p>
            <a:r>
              <a:rPr lang="ru-RU" dirty="0" smtClean="0"/>
              <a:t>Садыкова Л.Ю.</a:t>
            </a:r>
          </a:p>
          <a:p>
            <a:r>
              <a:rPr lang="ru-RU" dirty="0" smtClean="0"/>
              <a:t>ГБС(К)У школа №487 Санкт-Петербург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28596" y="2500306"/>
            <a:ext cx="5186370" cy="388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080158" cy="1785950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Круг сгибаем пополам, и ещё раз сгибаем пополам.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8715436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113191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Прошиваем край прямыми стежками, стягиваем ткань; не отрывая нитку нанизываем следующий подготовленный круг и опять стягиваем. Так делаем со всеми заготовками. Получаем цветок.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643182"/>
            <a:ext cx="821537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Пришиваем бусинку или пуговицу в качестве сердцевины.  Готовый цветок пришиваем к резинке для волос или приклеиваем к браслету.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7358114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0" dirty="0" smtClean="0">
                <a:solidFill>
                  <a:schemeClr val="tx1"/>
                </a:solidFill>
              </a:rPr>
              <a:t>Цветы</a:t>
            </a:r>
            <a:r>
              <a:rPr lang="ru-RU" sz="4400" b="0" dirty="0" smtClean="0">
                <a:solidFill>
                  <a:schemeClr val="tx1"/>
                </a:solidFill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– украшение  нашей </a:t>
            </a:r>
            <a:r>
              <a:rPr lang="ru-RU" sz="2400" b="0" dirty="0" err="1" smtClean="0">
                <a:solidFill>
                  <a:schemeClr val="tx1"/>
                </a:solidFill>
                <a:latin typeface="+mn-lt"/>
              </a:rPr>
              <a:t>планеты.Их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 любят все. Без цветов не обходится никакое торжество. Искусство изготовления цветов известно с давних времен. Сегодня мода на искусственные цветы вновь вернулась . Их стали использовать  не только для отделки платья, но и для оформления интерьера. </a:t>
            </a:r>
            <a:endParaRPr lang="ru-RU" sz="24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500034" y="3643314"/>
            <a:ext cx="8115328" cy="27374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8715436" cy="4052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возникновения </a:t>
            </a:r>
            <a:r>
              <a:rPr lang="ru-RU" dirty="0" err="1" smtClean="0"/>
              <a:t>канзаши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Родина этой техники как вы уже поняли - Япония. Искусству «</a:t>
            </a:r>
            <a:r>
              <a:rPr lang="ru-RU" dirty="0" err="1" smtClean="0"/>
              <a:t>Канзаши</a:t>
            </a:r>
            <a:r>
              <a:rPr lang="ru-RU" dirty="0" smtClean="0"/>
              <a:t>» около четырехсот лет. Примерно в 16 веке у японских красавиц появилась мода на столь сложные прически, что их требовалось как-то фиксировать. Для этого они использовали, прежде всего, шпильки. Именно этот парикмахерский аксессуар и дал название древнему искусству.</a:t>
            </a:r>
          </a:p>
          <a:p>
            <a:endParaRPr lang="ru-RU" dirty="0"/>
          </a:p>
        </p:txBody>
      </p:sp>
      <p:pic>
        <p:nvPicPr>
          <p:cNvPr id="7" name="Рисунок 6" descr="C:\Documents and Settings\профи\Рабочий стол\781177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571876"/>
            <a:ext cx="378621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142984"/>
            <a:ext cx="3500462" cy="232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Изделия в технике «</a:t>
            </a:r>
            <a:r>
              <a:rPr lang="ru-RU" dirty="0" err="1" smtClean="0"/>
              <a:t>канзаши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857363"/>
            <a:ext cx="3643338" cy="409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4772" y="1840532"/>
            <a:ext cx="4082028" cy="408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Канзаши</a:t>
            </a:r>
            <a:r>
              <a:rPr lang="ru-RU" dirty="0" smtClean="0"/>
              <a:t> украшения  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28596" y="1571612"/>
            <a:ext cx="4038600" cy="319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690900"/>
            <a:ext cx="3000395" cy="441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85720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 smtClean="0"/>
              <a:t>Уже с давних времен девушки украшали свои волосы разнообразными заколками, ободками. Поэтому красиво украшенные волосы — это модно и стильно.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11222"/>
          </a:xfrm>
        </p:spPr>
        <p:txBody>
          <a:bodyPr/>
          <a:lstStyle/>
          <a:p>
            <a:r>
              <a:rPr lang="ru-RU" dirty="0" smtClean="0"/>
              <a:t>Работы мастеров </a:t>
            </a:r>
            <a:r>
              <a:rPr lang="ru-RU" dirty="0" err="1" smtClean="0"/>
              <a:t>канзаши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500562" y="1500174"/>
            <a:ext cx="4643438" cy="348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600201"/>
            <a:ext cx="4329114" cy="3686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Украшения для волос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85720" y="1428736"/>
            <a:ext cx="4038600" cy="269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714876" y="1428736"/>
            <a:ext cx="4038600" cy="29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071802" y="3786190"/>
            <a:ext cx="4038600" cy="269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Картины в технике «</a:t>
            </a:r>
            <a:r>
              <a:rPr lang="ru-RU" dirty="0" err="1" smtClean="0"/>
              <a:t>канзаши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785926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785926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  и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Лоскутка тканей</a:t>
            </a:r>
          </a:p>
          <a:p>
            <a:r>
              <a:rPr lang="ru-RU" dirty="0" smtClean="0"/>
              <a:t>Нитки швейные</a:t>
            </a:r>
          </a:p>
          <a:p>
            <a:r>
              <a:rPr lang="ru-RU" dirty="0" smtClean="0"/>
              <a:t>Пуговицы</a:t>
            </a:r>
          </a:p>
          <a:p>
            <a:r>
              <a:rPr lang="ru-RU" dirty="0" smtClean="0"/>
              <a:t> Иглы для ручного шитья</a:t>
            </a:r>
          </a:p>
          <a:p>
            <a:r>
              <a:rPr lang="ru-RU" dirty="0" smtClean="0"/>
              <a:t>Ножницы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445</TotalTime>
  <Words>193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Изготовление цветов из ткани в технике «канзаши»</vt:lpstr>
      <vt:lpstr>Цветы – украшение  нашей планеты.Их любят все. Без цветов не обходится никакое торжество. Искусство изготовления цветов известно с давних времен. Сегодня мода на искусственные цветы вновь вернулась . Их стали использовать  не только для отделки платья, но и для оформления интерьера. </vt:lpstr>
      <vt:lpstr>История возникновения канзаши</vt:lpstr>
      <vt:lpstr>Изделия в технике «канзаши»</vt:lpstr>
      <vt:lpstr>Канзаши украшения  </vt:lpstr>
      <vt:lpstr>Работы мастеров канзаши</vt:lpstr>
      <vt:lpstr>Украшения для волос</vt:lpstr>
      <vt:lpstr>Картины в технике «канзаши»</vt:lpstr>
      <vt:lpstr>Оборудование  и материалы</vt:lpstr>
      <vt:lpstr>Круг сгибаем пополам, и ещё раз сгибаем пополам. </vt:lpstr>
      <vt:lpstr>  Прошиваем край прямыми стежками, стягиваем ткань; не отрывая нитку нанизываем следующий подготовленный круг и опять стягиваем. Так делаем со всеми заготовками. Получаем цветок.</vt:lpstr>
      <vt:lpstr>   Пришиваем бусинку или пуговицу в качестве сердцевины.  Готовый цветок пришиваем к резинке для волос или приклеиваем к браслету.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Luda</dc:creator>
  <cp:lastModifiedBy>Luda</cp:lastModifiedBy>
  <cp:revision>54</cp:revision>
  <dcterms:created xsi:type="dcterms:W3CDTF">2014-04-23T17:34:00Z</dcterms:created>
  <dcterms:modified xsi:type="dcterms:W3CDTF">2015-09-12T19:39:00Z</dcterms:modified>
</cp:coreProperties>
</file>