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87" r:id="rId5"/>
    <p:sldId id="259" r:id="rId6"/>
    <p:sldId id="260" r:id="rId7"/>
    <p:sldId id="285" r:id="rId8"/>
    <p:sldId id="263" r:id="rId9"/>
    <p:sldId id="262" r:id="rId10"/>
    <p:sldId id="264" r:id="rId11"/>
    <p:sldId id="266" r:id="rId12"/>
    <p:sldId id="267" r:id="rId13"/>
    <p:sldId id="269" r:id="rId14"/>
    <p:sldId id="270" r:id="rId15"/>
    <p:sldId id="275" r:id="rId16"/>
  </p:sldIdLst>
  <p:sldSz cx="9144000" cy="6858000" type="screen4x3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579" autoAdjust="0"/>
  </p:normalViewPr>
  <p:slideViewPr>
    <p:cSldViewPr>
      <p:cViewPr>
        <p:scale>
          <a:sx n="60" d="100"/>
          <a:sy n="60" d="100"/>
        </p:scale>
        <p:origin x="-1656" y="-216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1158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E697CE8-B244-4048-B3E0-923AFE089533}" type="doc">
      <dgm:prSet loTypeId="urn:microsoft.com/office/officeart/2005/8/layout/vList5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AD3009DB-9167-4736-9BC2-726265A72A07}">
      <dgm:prSet phldrT="[Текст]"/>
      <dgm:spPr/>
      <dgm:t>
        <a:bodyPr/>
        <a:lstStyle/>
        <a:p>
          <a:r>
            <a:rPr lang="ru-RU" b="1" dirty="0" smtClean="0"/>
            <a:t>июнь</a:t>
          </a:r>
          <a:endParaRPr lang="ru-RU" dirty="0"/>
        </a:p>
      </dgm:t>
    </dgm:pt>
    <dgm:pt modelId="{98ECEF55-F676-4007-9860-CA52C590C699}" type="parTrans" cxnId="{80DFE025-6B5D-4281-AF35-22C3590788A1}">
      <dgm:prSet/>
      <dgm:spPr/>
      <dgm:t>
        <a:bodyPr/>
        <a:lstStyle/>
        <a:p>
          <a:endParaRPr lang="ru-RU"/>
        </a:p>
      </dgm:t>
    </dgm:pt>
    <dgm:pt modelId="{DC9EC909-8A63-4FC6-BC56-C189227AEE08}" type="sibTrans" cxnId="{80DFE025-6B5D-4281-AF35-22C3590788A1}">
      <dgm:prSet/>
      <dgm:spPr/>
      <dgm:t>
        <a:bodyPr/>
        <a:lstStyle/>
        <a:p>
          <a:endParaRPr lang="ru-RU"/>
        </a:p>
      </dgm:t>
    </dgm:pt>
    <dgm:pt modelId="{F9508F0E-8692-44CB-9230-66EE66A1BD9A}">
      <dgm:prSet phldrT="[Текст]"/>
      <dgm:spPr/>
      <dgm:t>
        <a:bodyPr/>
        <a:lstStyle/>
        <a:p>
          <a:r>
            <a:rPr lang="ru-RU" dirty="0" smtClean="0"/>
            <a:t>«Лето в гости к нам пришло и здоровье принесло.»</a:t>
          </a:r>
          <a:endParaRPr lang="ru-RU" dirty="0"/>
        </a:p>
      </dgm:t>
    </dgm:pt>
    <dgm:pt modelId="{B93E4125-DCE1-467E-AF04-573E464F6394}" type="parTrans" cxnId="{A41C6174-99B6-4BA6-8E52-CF41DB9A589C}">
      <dgm:prSet/>
      <dgm:spPr/>
      <dgm:t>
        <a:bodyPr/>
        <a:lstStyle/>
        <a:p>
          <a:endParaRPr lang="ru-RU"/>
        </a:p>
      </dgm:t>
    </dgm:pt>
    <dgm:pt modelId="{67DBADAC-FD40-4B7F-B387-085459B11083}" type="sibTrans" cxnId="{A41C6174-99B6-4BA6-8E52-CF41DB9A589C}">
      <dgm:prSet/>
      <dgm:spPr/>
      <dgm:t>
        <a:bodyPr/>
        <a:lstStyle/>
        <a:p>
          <a:endParaRPr lang="ru-RU"/>
        </a:p>
      </dgm:t>
    </dgm:pt>
    <dgm:pt modelId="{6E18DD8C-F3B0-4FEB-A0DC-B5AFC2CD0B07}">
      <dgm:prSet phldrT="[Текст]"/>
      <dgm:spPr/>
      <dgm:t>
        <a:bodyPr/>
        <a:lstStyle/>
        <a:p>
          <a:r>
            <a:rPr lang="ru-RU" b="1" dirty="0" smtClean="0"/>
            <a:t>июль</a:t>
          </a:r>
          <a:endParaRPr lang="ru-RU" dirty="0"/>
        </a:p>
      </dgm:t>
    </dgm:pt>
    <dgm:pt modelId="{151B334C-B547-4B81-8A84-153A945851E1}" type="parTrans" cxnId="{7AC097AF-F60A-42D7-849F-988279B2B1E4}">
      <dgm:prSet/>
      <dgm:spPr/>
      <dgm:t>
        <a:bodyPr/>
        <a:lstStyle/>
        <a:p>
          <a:endParaRPr lang="ru-RU"/>
        </a:p>
      </dgm:t>
    </dgm:pt>
    <dgm:pt modelId="{1A1F5BED-2567-4D75-A623-20E74B0FC3C9}" type="sibTrans" cxnId="{7AC097AF-F60A-42D7-849F-988279B2B1E4}">
      <dgm:prSet/>
      <dgm:spPr/>
      <dgm:t>
        <a:bodyPr/>
        <a:lstStyle/>
        <a:p>
          <a:endParaRPr lang="ru-RU"/>
        </a:p>
      </dgm:t>
    </dgm:pt>
    <dgm:pt modelId="{CEB885E2-C010-4FEA-ACA4-458B5229CAEC}">
      <dgm:prSet phldrT="[Текст]"/>
      <dgm:spPr/>
      <dgm:t>
        <a:bodyPr/>
        <a:lstStyle/>
        <a:p>
          <a:r>
            <a:rPr lang="ru-RU" dirty="0" smtClean="0"/>
            <a:t>«Будем петь мы, рисовать лето красное  прославлять»</a:t>
          </a:r>
          <a:endParaRPr lang="ru-RU" dirty="0"/>
        </a:p>
      </dgm:t>
    </dgm:pt>
    <dgm:pt modelId="{5BE65B71-09AB-42BC-BFAC-7DE4501D71ED}" type="parTrans" cxnId="{1DD4B147-B6D0-4A8D-A6E3-79FCCE8C42AC}">
      <dgm:prSet/>
      <dgm:spPr/>
      <dgm:t>
        <a:bodyPr/>
        <a:lstStyle/>
        <a:p>
          <a:endParaRPr lang="ru-RU"/>
        </a:p>
      </dgm:t>
    </dgm:pt>
    <dgm:pt modelId="{13E0929E-B056-4847-BC7F-456129A38748}" type="sibTrans" cxnId="{1DD4B147-B6D0-4A8D-A6E3-79FCCE8C42AC}">
      <dgm:prSet/>
      <dgm:spPr/>
      <dgm:t>
        <a:bodyPr/>
        <a:lstStyle/>
        <a:p>
          <a:endParaRPr lang="ru-RU"/>
        </a:p>
      </dgm:t>
    </dgm:pt>
    <dgm:pt modelId="{F66422A9-FBE7-42E7-A73E-7B5222C48C7A}">
      <dgm:prSet phldrT="[Текст]"/>
      <dgm:spPr/>
      <dgm:t>
        <a:bodyPr/>
        <a:lstStyle/>
        <a:p>
          <a:r>
            <a:rPr lang="ru-RU" b="1" dirty="0" smtClean="0"/>
            <a:t>август</a:t>
          </a:r>
          <a:endParaRPr lang="ru-RU" dirty="0"/>
        </a:p>
      </dgm:t>
    </dgm:pt>
    <dgm:pt modelId="{FE5D0FEA-2A41-41BB-8B2B-EE553142F624}" type="parTrans" cxnId="{47FB83D8-91F2-459A-AEC1-95744FD01146}">
      <dgm:prSet/>
      <dgm:spPr/>
      <dgm:t>
        <a:bodyPr/>
        <a:lstStyle/>
        <a:p>
          <a:endParaRPr lang="ru-RU"/>
        </a:p>
      </dgm:t>
    </dgm:pt>
    <dgm:pt modelId="{5DECAEBE-D038-4C07-8D66-1375A899432A}" type="sibTrans" cxnId="{47FB83D8-91F2-459A-AEC1-95744FD01146}">
      <dgm:prSet/>
      <dgm:spPr/>
      <dgm:t>
        <a:bodyPr/>
        <a:lstStyle/>
        <a:p>
          <a:endParaRPr lang="ru-RU"/>
        </a:p>
      </dgm:t>
    </dgm:pt>
    <dgm:pt modelId="{360B3953-ABED-4EDA-8EDC-70BDBD4F6FE4}">
      <dgm:prSet phldrT="[Текст]"/>
      <dgm:spPr/>
      <dgm:t>
        <a:bodyPr/>
        <a:lstStyle/>
        <a:p>
          <a:endParaRPr lang="ru-RU" dirty="0"/>
        </a:p>
      </dgm:t>
    </dgm:pt>
    <dgm:pt modelId="{618F28F1-952C-4736-B71D-E3DAF4FE4CE0}" type="parTrans" cxnId="{9E1BFE7D-E714-4E0E-BA1A-9EBDC29FBDF7}">
      <dgm:prSet/>
      <dgm:spPr/>
      <dgm:t>
        <a:bodyPr/>
        <a:lstStyle/>
        <a:p>
          <a:endParaRPr lang="ru-RU"/>
        </a:p>
      </dgm:t>
    </dgm:pt>
    <dgm:pt modelId="{1A8DA387-570C-419B-AB37-9ED7C9F353C6}" type="sibTrans" cxnId="{9E1BFE7D-E714-4E0E-BA1A-9EBDC29FBDF7}">
      <dgm:prSet/>
      <dgm:spPr/>
      <dgm:t>
        <a:bodyPr/>
        <a:lstStyle/>
        <a:p>
          <a:endParaRPr lang="ru-RU"/>
        </a:p>
      </dgm:t>
    </dgm:pt>
    <dgm:pt modelId="{0DAB9D35-629F-40D9-B47A-42B036AB38C1}">
      <dgm:prSet/>
      <dgm:spPr/>
      <dgm:t>
        <a:bodyPr/>
        <a:lstStyle/>
        <a:p>
          <a:r>
            <a:rPr lang="ru-RU" dirty="0" smtClean="0"/>
            <a:t>«Мы природу сбережем, все из природы   ценности возьмем»</a:t>
          </a:r>
          <a:endParaRPr lang="ru-RU" dirty="0"/>
        </a:p>
      </dgm:t>
    </dgm:pt>
    <dgm:pt modelId="{FFF27EA1-EC43-4D81-8716-729FF8DE6992}" type="parTrans" cxnId="{02B4C207-22A5-4BCD-B720-A76101965CDD}">
      <dgm:prSet/>
      <dgm:spPr/>
      <dgm:t>
        <a:bodyPr/>
        <a:lstStyle/>
        <a:p>
          <a:endParaRPr lang="ru-RU"/>
        </a:p>
      </dgm:t>
    </dgm:pt>
    <dgm:pt modelId="{EB823F7D-F151-42D0-BE98-524989D2DA0D}" type="sibTrans" cxnId="{02B4C207-22A5-4BCD-B720-A76101965CDD}">
      <dgm:prSet/>
      <dgm:spPr/>
      <dgm:t>
        <a:bodyPr/>
        <a:lstStyle/>
        <a:p>
          <a:endParaRPr lang="ru-RU"/>
        </a:p>
      </dgm:t>
    </dgm:pt>
    <dgm:pt modelId="{41B999EF-1EB7-4EC9-B4D7-95DB686815E8}" type="pres">
      <dgm:prSet presAssocID="{AE697CE8-B244-4048-B3E0-923AFE08953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228CD9C-6748-4107-970E-8420A7AF792D}" type="pres">
      <dgm:prSet presAssocID="{AD3009DB-9167-4736-9BC2-726265A72A07}" presName="linNode" presStyleCnt="0"/>
      <dgm:spPr/>
    </dgm:pt>
    <dgm:pt modelId="{FE403108-5146-43F1-A7E2-E92ADBB66E67}" type="pres">
      <dgm:prSet presAssocID="{AD3009DB-9167-4736-9BC2-726265A72A07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B362921-D74E-48C0-930F-D663C9B34C98}" type="pres">
      <dgm:prSet presAssocID="{AD3009DB-9167-4736-9BC2-726265A72A07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C42F5B-C7FD-46FE-B9D7-356541658EB7}" type="pres">
      <dgm:prSet presAssocID="{DC9EC909-8A63-4FC6-BC56-C189227AEE08}" presName="sp" presStyleCnt="0"/>
      <dgm:spPr/>
    </dgm:pt>
    <dgm:pt modelId="{8EE7898F-3426-4EDB-AA08-FC059DA8DBF4}" type="pres">
      <dgm:prSet presAssocID="{6E18DD8C-F3B0-4FEB-A0DC-B5AFC2CD0B07}" presName="linNode" presStyleCnt="0"/>
      <dgm:spPr/>
    </dgm:pt>
    <dgm:pt modelId="{6D0A2611-0214-4A9A-839D-FA10565811A3}" type="pres">
      <dgm:prSet presAssocID="{6E18DD8C-F3B0-4FEB-A0DC-B5AFC2CD0B07}" presName="parentText" presStyleLbl="node1" presStyleIdx="1" presStyleCnt="3" custLinFactNeighborY="-42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3FF83A-5E14-4C76-AAEA-99B70CA4695D}" type="pres">
      <dgm:prSet presAssocID="{6E18DD8C-F3B0-4FEB-A0DC-B5AFC2CD0B07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B91EA0-85FF-4437-8815-390B7FC61F81}" type="pres">
      <dgm:prSet presAssocID="{1A1F5BED-2567-4D75-A623-20E74B0FC3C9}" presName="sp" presStyleCnt="0"/>
      <dgm:spPr/>
    </dgm:pt>
    <dgm:pt modelId="{76BB3EBD-5A20-4AD4-824E-74432AA381EB}" type="pres">
      <dgm:prSet presAssocID="{F66422A9-FBE7-42E7-A73E-7B5222C48C7A}" presName="linNode" presStyleCnt="0"/>
      <dgm:spPr/>
    </dgm:pt>
    <dgm:pt modelId="{4AF93742-1325-4999-B90F-E4CE86C8B897}" type="pres">
      <dgm:prSet presAssocID="{F66422A9-FBE7-42E7-A73E-7B5222C48C7A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6AAFC1-A943-4D2E-A5A6-C6005028FCB5}" type="pres">
      <dgm:prSet presAssocID="{F66422A9-FBE7-42E7-A73E-7B5222C48C7A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D459D34-632D-46D4-9B19-880ADBD72299}" type="presOf" srcId="{F66422A9-FBE7-42E7-A73E-7B5222C48C7A}" destId="{4AF93742-1325-4999-B90F-E4CE86C8B897}" srcOrd="0" destOrd="0" presId="urn:microsoft.com/office/officeart/2005/8/layout/vList5"/>
    <dgm:cxn modelId="{47FB83D8-91F2-459A-AEC1-95744FD01146}" srcId="{AE697CE8-B244-4048-B3E0-923AFE089533}" destId="{F66422A9-FBE7-42E7-A73E-7B5222C48C7A}" srcOrd="2" destOrd="0" parTransId="{FE5D0FEA-2A41-41BB-8B2B-EE553142F624}" sibTransId="{5DECAEBE-D038-4C07-8D66-1375A899432A}"/>
    <dgm:cxn modelId="{7AC097AF-F60A-42D7-849F-988279B2B1E4}" srcId="{AE697CE8-B244-4048-B3E0-923AFE089533}" destId="{6E18DD8C-F3B0-4FEB-A0DC-B5AFC2CD0B07}" srcOrd="1" destOrd="0" parTransId="{151B334C-B547-4B81-8A84-153A945851E1}" sibTransId="{1A1F5BED-2567-4D75-A623-20E74B0FC3C9}"/>
    <dgm:cxn modelId="{9E1BFE7D-E714-4E0E-BA1A-9EBDC29FBDF7}" srcId="{F66422A9-FBE7-42E7-A73E-7B5222C48C7A}" destId="{360B3953-ABED-4EDA-8EDC-70BDBD4F6FE4}" srcOrd="0" destOrd="0" parTransId="{618F28F1-952C-4736-B71D-E3DAF4FE4CE0}" sibTransId="{1A8DA387-570C-419B-AB37-9ED7C9F353C6}"/>
    <dgm:cxn modelId="{CB11D7C0-9DDC-49E8-9A1B-7A07CA83145C}" type="presOf" srcId="{CEB885E2-C010-4FEA-ACA4-458B5229CAEC}" destId="{843FF83A-5E14-4C76-AAEA-99B70CA4695D}" srcOrd="0" destOrd="0" presId="urn:microsoft.com/office/officeart/2005/8/layout/vList5"/>
    <dgm:cxn modelId="{A41C6174-99B6-4BA6-8E52-CF41DB9A589C}" srcId="{AD3009DB-9167-4736-9BC2-726265A72A07}" destId="{F9508F0E-8692-44CB-9230-66EE66A1BD9A}" srcOrd="0" destOrd="0" parTransId="{B93E4125-DCE1-467E-AF04-573E464F6394}" sibTransId="{67DBADAC-FD40-4B7F-B387-085459B11083}"/>
    <dgm:cxn modelId="{487F9CDF-D30F-4FA0-B6B0-ADBE8C760667}" type="presOf" srcId="{0DAB9D35-629F-40D9-B47A-42B036AB38C1}" destId="{536AAFC1-A943-4D2E-A5A6-C6005028FCB5}" srcOrd="0" destOrd="1" presId="urn:microsoft.com/office/officeart/2005/8/layout/vList5"/>
    <dgm:cxn modelId="{80DFE025-6B5D-4281-AF35-22C3590788A1}" srcId="{AE697CE8-B244-4048-B3E0-923AFE089533}" destId="{AD3009DB-9167-4736-9BC2-726265A72A07}" srcOrd="0" destOrd="0" parTransId="{98ECEF55-F676-4007-9860-CA52C590C699}" sibTransId="{DC9EC909-8A63-4FC6-BC56-C189227AEE08}"/>
    <dgm:cxn modelId="{50327935-EC38-4348-871B-54B3404614EB}" type="presOf" srcId="{AD3009DB-9167-4736-9BC2-726265A72A07}" destId="{FE403108-5146-43F1-A7E2-E92ADBB66E67}" srcOrd="0" destOrd="0" presId="urn:microsoft.com/office/officeart/2005/8/layout/vList5"/>
    <dgm:cxn modelId="{D911D4B2-D27B-4CF3-ADB4-DF465A40FAD9}" type="presOf" srcId="{6E18DD8C-F3B0-4FEB-A0DC-B5AFC2CD0B07}" destId="{6D0A2611-0214-4A9A-839D-FA10565811A3}" srcOrd="0" destOrd="0" presId="urn:microsoft.com/office/officeart/2005/8/layout/vList5"/>
    <dgm:cxn modelId="{02B4C207-22A5-4BCD-B720-A76101965CDD}" srcId="{F66422A9-FBE7-42E7-A73E-7B5222C48C7A}" destId="{0DAB9D35-629F-40D9-B47A-42B036AB38C1}" srcOrd="1" destOrd="0" parTransId="{FFF27EA1-EC43-4D81-8716-729FF8DE6992}" sibTransId="{EB823F7D-F151-42D0-BE98-524989D2DA0D}"/>
    <dgm:cxn modelId="{38C1E044-48FE-4521-9161-EB70746D4E34}" type="presOf" srcId="{F9508F0E-8692-44CB-9230-66EE66A1BD9A}" destId="{9B362921-D74E-48C0-930F-D663C9B34C98}" srcOrd="0" destOrd="0" presId="urn:microsoft.com/office/officeart/2005/8/layout/vList5"/>
    <dgm:cxn modelId="{1DD4B147-B6D0-4A8D-A6E3-79FCCE8C42AC}" srcId="{6E18DD8C-F3B0-4FEB-A0DC-B5AFC2CD0B07}" destId="{CEB885E2-C010-4FEA-ACA4-458B5229CAEC}" srcOrd="0" destOrd="0" parTransId="{5BE65B71-09AB-42BC-BFAC-7DE4501D71ED}" sibTransId="{13E0929E-B056-4847-BC7F-456129A38748}"/>
    <dgm:cxn modelId="{F3B646BE-86F0-4F04-8811-854967575F20}" type="presOf" srcId="{360B3953-ABED-4EDA-8EDC-70BDBD4F6FE4}" destId="{536AAFC1-A943-4D2E-A5A6-C6005028FCB5}" srcOrd="0" destOrd="0" presId="urn:microsoft.com/office/officeart/2005/8/layout/vList5"/>
    <dgm:cxn modelId="{70CE8E60-53CB-4648-81AB-7C61AD872984}" type="presOf" srcId="{AE697CE8-B244-4048-B3E0-923AFE089533}" destId="{41B999EF-1EB7-4EC9-B4D7-95DB686815E8}" srcOrd="0" destOrd="0" presId="urn:microsoft.com/office/officeart/2005/8/layout/vList5"/>
    <dgm:cxn modelId="{1AF6436F-3493-4BA7-9F25-3571B746D93C}" type="presParOf" srcId="{41B999EF-1EB7-4EC9-B4D7-95DB686815E8}" destId="{3228CD9C-6748-4107-970E-8420A7AF792D}" srcOrd="0" destOrd="0" presId="urn:microsoft.com/office/officeart/2005/8/layout/vList5"/>
    <dgm:cxn modelId="{3D1DE9B6-C304-4EC7-8EB0-FCFFC3CB401E}" type="presParOf" srcId="{3228CD9C-6748-4107-970E-8420A7AF792D}" destId="{FE403108-5146-43F1-A7E2-E92ADBB66E67}" srcOrd="0" destOrd="0" presId="urn:microsoft.com/office/officeart/2005/8/layout/vList5"/>
    <dgm:cxn modelId="{C1A2CCCB-2BBA-47AB-BCC4-43C177CFC2FD}" type="presParOf" srcId="{3228CD9C-6748-4107-970E-8420A7AF792D}" destId="{9B362921-D74E-48C0-930F-D663C9B34C98}" srcOrd="1" destOrd="0" presId="urn:microsoft.com/office/officeart/2005/8/layout/vList5"/>
    <dgm:cxn modelId="{2F1515E4-1FD8-4DDE-AFE2-81333E0F305B}" type="presParOf" srcId="{41B999EF-1EB7-4EC9-B4D7-95DB686815E8}" destId="{7FC42F5B-C7FD-46FE-B9D7-356541658EB7}" srcOrd="1" destOrd="0" presId="urn:microsoft.com/office/officeart/2005/8/layout/vList5"/>
    <dgm:cxn modelId="{D10C6DEB-FAE7-4534-8745-48BF9528729E}" type="presParOf" srcId="{41B999EF-1EB7-4EC9-B4D7-95DB686815E8}" destId="{8EE7898F-3426-4EDB-AA08-FC059DA8DBF4}" srcOrd="2" destOrd="0" presId="urn:microsoft.com/office/officeart/2005/8/layout/vList5"/>
    <dgm:cxn modelId="{5F0FCE53-7B8D-42B9-BC3C-A9BC48F4CB21}" type="presParOf" srcId="{8EE7898F-3426-4EDB-AA08-FC059DA8DBF4}" destId="{6D0A2611-0214-4A9A-839D-FA10565811A3}" srcOrd="0" destOrd="0" presId="urn:microsoft.com/office/officeart/2005/8/layout/vList5"/>
    <dgm:cxn modelId="{55EC87A0-E412-4FBE-862D-CED4635190F0}" type="presParOf" srcId="{8EE7898F-3426-4EDB-AA08-FC059DA8DBF4}" destId="{843FF83A-5E14-4C76-AAEA-99B70CA4695D}" srcOrd="1" destOrd="0" presId="urn:microsoft.com/office/officeart/2005/8/layout/vList5"/>
    <dgm:cxn modelId="{9383D059-1706-47B2-AF38-C43CE6A39F4E}" type="presParOf" srcId="{41B999EF-1EB7-4EC9-B4D7-95DB686815E8}" destId="{25B91EA0-85FF-4437-8815-390B7FC61F81}" srcOrd="3" destOrd="0" presId="urn:microsoft.com/office/officeart/2005/8/layout/vList5"/>
    <dgm:cxn modelId="{5287F8EF-12A8-46CB-B808-8D612C3D0AD2}" type="presParOf" srcId="{41B999EF-1EB7-4EC9-B4D7-95DB686815E8}" destId="{76BB3EBD-5A20-4AD4-824E-74432AA381EB}" srcOrd="4" destOrd="0" presId="urn:microsoft.com/office/officeart/2005/8/layout/vList5"/>
    <dgm:cxn modelId="{A19ED593-C82A-468C-A32C-083AA0006382}" type="presParOf" srcId="{76BB3EBD-5A20-4AD4-824E-74432AA381EB}" destId="{4AF93742-1325-4999-B90F-E4CE86C8B897}" srcOrd="0" destOrd="0" presId="urn:microsoft.com/office/officeart/2005/8/layout/vList5"/>
    <dgm:cxn modelId="{F15F7AE1-D3C8-4388-AF80-1D220034F985}" type="presParOf" srcId="{76BB3EBD-5A20-4AD4-824E-74432AA381EB}" destId="{536AAFC1-A943-4D2E-A5A6-C6005028FCB5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362921-D74E-48C0-930F-D663C9B34C98}">
      <dsp:nvSpPr>
        <dsp:cNvPr id="0" name=""/>
        <dsp:cNvSpPr/>
      </dsp:nvSpPr>
      <dsp:spPr>
        <a:xfrm rot="5400000">
          <a:off x="3621405" y="-1293891"/>
          <a:ext cx="1047750" cy="3901440"/>
        </a:xfrm>
        <a:prstGeom prst="round2Same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 smtClean="0"/>
            <a:t>«Лето в гости к нам пришло и здоровье принесло.»</a:t>
          </a:r>
          <a:endParaRPr lang="ru-RU" sz="1900" kern="1200" dirty="0"/>
        </a:p>
      </dsp:txBody>
      <dsp:txXfrm rot="-5400000">
        <a:off x="2194561" y="184100"/>
        <a:ext cx="3850293" cy="945456"/>
      </dsp:txXfrm>
    </dsp:sp>
    <dsp:sp modelId="{FE403108-5146-43F1-A7E2-E92ADBB66E67}">
      <dsp:nvSpPr>
        <dsp:cNvPr id="0" name=""/>
        <dsp:cNvSpPr/>
      </dsp:nvSpPr>
      <dsp:spPr>
        <a:xfrm>
          <a:off x="0" y="1984"/>
          <a:ext cx="2194560" cy="1309687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91440" rIns="182880" bIns="9144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800" b="1" kern="1200" dirty="0" smtClean="0"/>
            <a:t>июнь</a:t>
          </a:r>
          <a:endParaRPr lang="ru-RU" sz="4800" kern="1200" dirty="0"/>
        </a:p>
      </dsp:txBody>
      <dsp:txXfrm>
        <a:off x="63934" y="65918"/>
        <a:ext cx="2066692" cy="1181819"/>
      </dsp:txXfrm>
    </dsp:sp>
    <dsp:sp modelId="{843FF83A-5E14-4C76-AAEA-99B70CA4695D}">
      <dsp:nvSpPr>
        <dsp:cNvPr id="0" name=""/>
        <dsp:cNvSpPr/>
      </dsp:nvSpPr>
      <dsp:spPr>
        <a:xfrm rot="5400000">
          <a:off x="3621405" y="81279"/>
          <a:ext cx="1047750" cy="3901440"/>
        </a:xfrm>
        <a:prstGeom prst="round2SameRect">
          <a:avLst/>
        </a:prstGeom>
        <a:solidFill>
          <a:schemeClr val="accent5">
            <a:tint val="40000"/>
            <a:alpha val="90000"/>
            <a:hueOff val="-5370241"/>
            <a:satOff val="24126"/>
            <a:lumOff val="1658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-5370241"/>
              <a:satOff val="24126"/>
              <a:lumOff val="165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 smtClean="0"/>
            <a:t>«Будем петь мы, рисовать лето красное  прославлять»</a:t>
          </a:r>
          <a:endParaRPr lang="ru-RU" sz="1900" kern="1200" dirty="0"/>
        </a:p>
      </dsp:txBody>
      <dsp:txXfrm rot="-5400000">
        <a:off x="2194561" y="1559271"/>
        <a:ext cx="3850293" cy="945456"/>
      </dsp:txXfrm>
    </dsp:sp>
    <dsp:sp modelId="{6D0A2611-0214-4A9A-839D-FA10565811A3}">
      <dsp:nvSpPr>
        <dsp:cNvPr id="0" name=""/>
        <dsp:cNvSpPr/>
      </dsp:nvSpPr>
      <dsp:spPr>
        <a:xfrm>
          <a:off x="0" y="1371603"/>
          <a:ext cx="2194560" cy="1309687"/>
        </a:xfrm>
        <a:prstGeom prst="roundRect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91440" rIns="182880" bIns="9144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800" b="1" kern="1200" dirty="0" smtClean="0"/>
            <a:t>июль</a:t>
          </a:r>
          <a:endParaRPr lang="ru-RU" sz="4800" kern="1200" dirty="0"/>
        </a:p>
      </dsp:txBody>
      <dsp:txXfrm>
        <a:off x="63934" y="1435537"/>
        <a:ext cx="2066692" cy="1181819"/>
      </dsp:txXfrm>
    </dsp:sp>
    <dsp:sp modelId="{536AAFC1-A943-4D2E-A5A6-C6005028FCB5}">
      <dsp:nvSpPr>
        <dsp:cNvPr id="0" name=""/>
        <dsp:cNvSpPr/>
      </dsp:nvSpPr>
      <dsp:spPr>
        <a:xfrm rot="5400000">
          <a:off x="3621405" y="1456451"/>
          <a:ext cx="1047750" cy="3901440"/>
        </a:xfrm>
        <a:prstGeom prst="round2SameRect">
          <a:avLst/>
        </a:prstGeom>
        <a:solidFill>
          <a:schemeClr val="accent5">
            <a:tint val="40000"/>
            <a:alpha val="90000"/>
            <a:hueOff val="-10740482"/>
            <a:satOff val="48253"/>
            <a:lumOff val="3317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-10740482"/>
              <a:satOff val="48253"/>
              <a:lumOff val="331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 smtClean="0"/>
            <a:t>«Мы природу сбережем, все из природы   ценности возьмем»</a:t>
          </a:r>
          <a:endParaRPr lang="ru-RU" sz="1900" kern="1200" dirty="0"/>
        </a:p>
      </dsp:txBody>
      <dsp:txXfrm rot="-5400000">
        <a:off x="2194561" y="2934443"/>
        <a:ext cx="3850293" cy="945456"/>
      </dsp:txXfrm>
    </dsp:sp>
    <dsp:sp modelId="{4AF93742-1325-4999-B90F-E4CE86C8B897}">
      <dsp:nvSpPr>
        <dsp:cNvPr id="0" name=""/>
        <dsp:cNvSpPr/>
      </dsp:nvSpPr>
      <dsp:spPr>
        <a:xfrm>
          <a:off x="0" y="2752328"/>
          <a:ext cx="2194560" cy="1309687"/>
        </a:xfrm>
        <a:prstGeom prst="round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91440" rIns="182880" bIns="9144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800" b="1" kern="1200" dirty="0" smtClean="0"/>
            <a:t>август</a:t>
          </a:r>
          <a:endParaRPr lang="ru-RU" sz="4800" kern="1200" dirty="0"/>
        </a:p>
      </dsp:txBody>
      <dsp:txXfrm>
        <a:off x="63934" y="2816262"/>
        <a:ext cx="2066692" cy="118181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9/10/2015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611559" y="332656"/>
            <a:ext cx="7848866" cy="6120676"/>
          </a:xfrm>
          <a:custGeom>
            <a:avLst/>
            <a:gdLst/>
            <a:ahLst/>
            <a:cxnLst/>
            <a:rect l="l" t="t" r="r" b="b"/>
            <a:pathLst>
              <a:path w="7848866" h="6120676">
                <a:moveTo>
                  <a:pt x="7848866" y="0"/>
                </a:moveTo>
                <a:lnTo>
                  <a:pt x="0" y="0"/>
                </a:lnTo>
                <a:lnTo>
                  <a:pt x="0" y="6120676"/>
                </a:lnTo>
                <a:lnTo>
                  <a:pt x="6828739" y="6120676"/>
                </a:lnTo>
                <a:lnTo>
                  <a:pt x="7848866" y="5100548"/>
                </a:lnTo>
                <a:lnTo>
                  <a:pt x="784886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7440297" y="5433195"/>
            <a:ext cx="1020140" cy="1020140"/>
          </a:xfrm>
          <a:custGeom>
            <a:avLst/>
            <a:gdLst/>
            <a:ahLst/>
            <a:cxnLst/>
            <a:rect l="l" t="t" r="r" b="b"/>
            <a:pathLst>
              <a:path w="1020140" h="1020140">
                <a:moveTo>
                  <a:pt x="1020140" y="0"/>
                </a:moveTo>
                <a:lnTo>
                  <a:pt x="204025" y="204038"/>
                </a:lnTo>
                <a:lnTo>
                  <a:pt x="0" y="1020140"/>
                </a:lnTo>
                <a:lnTo>
                  <a:pt x="1020140" y="0"/>
                </a:lnTo>
                <a:close/>
              </a:path>
            </a:pathLst>
          </a:custGeom>
          <a:solidFill>
            <a:srgbClr val="CECECE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609600" y="330707"/>
            <a:ext cx="7851647" cy="612343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611558" y="332660"/>
            <a:ext cx="7848879" cy="6120676"/>
          </a:xfrm>
          <a:custGeom>
            <a:avLst/>
            <a:gdLst/>
            <a:ahLst/>
            <a:cxnLst/>
            <a:rect l="l" t="t" r="r" b="b"/>
            <a:pathLst>
              <a:path w="7848879" h="6120676">
                <a:moveTo>
                  <a:pt x="6828739" y="6120676"/>
                </a:moveTo>
                <a:lnTo>
                  <a:pt x="7032764" y="5304574"/>
                </a:lnTo>
                <a:lnTo>
                  <a:pt x="7848879" y="5100535"/>
                </a:lnTo>
                <a:lnTo>
                  <a:pt x="6828739" y="6120676"/>
                </a:lnTo>
                <a:lnTo>
                  <a:pt x="0" y="6120676"/>
                </a:lnTo>
                <a:lnTo>
                  <a:pt x="0" y="0"/>
                </a:lnTo>
                <a:lnTo>
                  <a:pt x="7848879" y="0"/>
                </a:lnTo>
                <a:lnTo>
                  <a:pt x="7848879" y="5100535"/>
                </a:lnTo>
              </a:path>
            </a:pathLst>
          </a:custGeom>
          <a:ln w="38099">
            <a:solidFill>
              <a:srgbClr val="558ED5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7235825" y="404812"/>
            <a:ext cx="1112837" cy="106359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827087" y="5300675"/>
            <a:ext cx="1111249" cy="106202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3200" b="1" i="1"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9/10/2015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9/10/2015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611559" y="332656"/>
            <a:ext cx="7848866" cy="6120676"/>
          </a:xfrm>
          <a:custGeom>
            <a:avLst/>
            <a:gdLst/>
            <a:ahLst/>
            <a:cxnLst/>
            <a:rect l="l" t="t" r="r" b="b"/>
            <a:pathLst>
              <a:path w="7848866" h="6120676">
                <a:moveTo>
                  <a:pt x="7848866" y="0"/>
                </a:moveTo>
                <a:lnTo>
                  <a:pt x="0" y="0"/>
                </a:lnTo>
                <a:lnTo>
                  <a:pt x="0" y="6120676"/>
                </a:lnTo>
                <a:lnTo>
                  <a:pt x="6828739" y="6120676"/>
                </a:lnTo>
                <a:lnTo>
                  <a:pt x="7848866" y="5100548"/>
                </a:lnTo>
                <a:lnTo>
                  <a:pt x="784886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7440297" y="5433195"/>
            <a:ext cx="1020140" cy="1020140"/>
          </a:xfrm>
          <a:custGeom>
            <a:avLst/>
            <a:gdLst/>
            <a:ahLst/>
            <a:cxnLst/>
            <a:rect l="l" t="t" r="r" b="b"/>
            <a:pathLst>
              <a:path w="1020140" h="1020140">
                <a:moveTo>
                  <a:pt x="1020140" y="0"/>
                </a:moveTo>
                <a:lnTo>
                  <a:pt x="204025" y="204038"/>
                </a:lnTo>
                <a:lnTo>
                  <a:pt x="0" y="1020140"/>
                </a:lnTo>
                <a:lnTo>
                  <a:pt x="1020140" y="0"/>
                </a:lnTo>
                <a:close/>
              </a:path>
            </a:pathLst>
          </a:custGeom>
          <a:solidFill>
            <a:srgbClr val="CECECE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609600" y="330707"/>
            <a:ext cx="7851647" cy="612343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611558" y="332660"/>
            <a:ext cx="7848879" cy="6120676"/>
          </a:xfrm>
          <a:custGeom>
            <a:avLst/>
            <a:gdLst/>
            <a:ahLst/>
            <a:cxnLst/>
            <a:rect l="l" t="t" r="r" b="b"/>
            <a:pathLst>
              <a:path w="7848879" h="6120676">
                <a:moveTo>
                  <a:pt x="6828739" y="6120676"/>
                </a:moveTo>
                <a:lnTo>
                  <a:pt x="7032764" y="5304574"/>
                </a:lnTo>
                <a:lnTo>
                  <a:pt x="7848879" y="5100535"/>
                </a:lnTo>
                <a:lnTo>
                  <a:pt x="6828739" y="6120676"/>
                </a:lnTo>
                <a:lnTo>
                  <a:pt x="0" y="6120676"/>
                </a:lnTo>
                <a:lnTo>
                  <a:pt x="0" y="0"/>
                </a:lnTo>
                <a:lnTo>
                  <a:pt x="7848879" y="0"/>
                </a:lnTo>
                <a:lnTo>
                  <a:pt x="7848879" y="5100535"/>
                </a:lnTo>
              </a:path>
            </a:pathLst>
          </a:custGeom>
          <a:ln w="38099">
            <a:solidFill>
              <a:srgbClr val="558ED5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7235825" y="404812"/>
            <a:ext cx="1112837" cy="106359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827087" y="5300675"/>
            <a:ext cx="1111249" cy="106202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9/10/2015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9/10/2015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89027" y="354393"/>
            <a:ext cx="7565944" cy="11686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40770" y="1730565"/>
            <a:ext cx="7662458" cy="45880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1" i="1"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9/10/2015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6.jpeg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2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07950" y="34925"/>
            <a:ext cx="8964612" cy="67881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 dirty="0"/>
          </a:p>
        </p:txBody>
      </p:sp>
      <p:sp>
        <p:nvSpPr>
          <p:cNvPr id="3" name="object 3"/>
          <p:cNvSpPr/>
          <p:nvPr/>
        </p:nvSpPr>
        <p:spPr>
          <a:xfrm>
            <a:off x="827088" y="4225950"/>
            <a:ext cx="1657349" cy="158271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1364138" y="433641"/>
            <a:ext cx="7094062" cy="38754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734695" marR="6350" indent="-722630">
              <a:lnSpc>
                <a:spcPct val="120000"/>
              </a:lnSpc>
            </a:pPr>
            <a:r>
              <a:rPr lang="ru-RU" sz="1400" b="1" spc="-5" dirty="0" smtClean="0">
                <a:latin typeface="Times New Roman"/>
                <a:cs typeface="Times New Roman"/>
              </a:rPr>
              <a:t>МУНИЦИПАЛЬНОЕ </a:t>
            </a:r>
            <a:r>
              <a:rPr sz="1400" b="1" spc="-5" dirty="0" smtClean="0">
                <a:latin typeface="Times New Roman"/>
                <a:cs typeface="Times New Roman"/>
              </a:rPr>
              <a:t>Б</a:t>
            </a:r>
            <a:r>
              <a:rPr sz="1400" b="1" spc="-110" dirty="0" smtClean="0">
                <a:latin typeface="Times New Roman"/>
                <a:cs typeface="Times New Roman"/>
              </a:rPr>
              <a:t>Ю</a:t>
            </a:r>
            <a:r>
              <a:rPr sz="1400" b="1" spc="-10" dirty="0" smtClean="0">
                <a:latin typeface="Times New Roman"/>
                <a:cs typeface="Times New Roman"/>
              </a:rPr>
              <a:t>Д</a:t>
            </a:r>
            <a:r>
              <a:rPr sz="1400" b="1" dirty="0" smtClean="0">
                <a:latin typeface="Times New Roman"/>
                <a:cs typeface="Times New Roman"/>
              </a:rPr>
              <a:t>ЖЕТНОЕ</a:t>
            </a:r>
            <a:r>
              <a:rPr sz="1400" b="1" spc="-15" dirty="0" smtClean="0">
                <a:latin typeface="Times New Roman"/>
                <a:cs typeface="Times New Roman"/>
              </a:rPr>
              <a:t> </a:t>
            </a:r>
            <a:r>
              <a:rPr sz="1400" b="1" spc="-10" dirty="0">
                <a:latin typeface="Times New Roman"/>
                <a:cs typeface="Times New Roman"/>
              </a:rPr>
              <a:t>Д</a:t>
            </a:r>
            <a:r>
              <a:rPr sz="1400" b="1" dirty="0">
                <a:latin typeface="Times New Roman"/>
                <a:cs typeface="Times New Roman"/>
              </a:rPr>
              <a:t>О</a:t>
            </a:r>
            <a:r>
              <a:rPr sz="1400" b="1" spc="-10" dirty="0">
                <a:latin typeface="Times New Roman"/>
                <a:cs typeface="Times New Roman"/>
              </a:rPr>
              <a:t>Ш</a:t>
            </a:r>
            <a:r>
              <a:rPr sz="1400" b="1" spc="-35" dirty="0">
                <a:latin typeface="Times New Roman"/>
                <a:cs typeface="Times New Roman"/>
              </a:rPr>
              <a:t>К</a:t>
            </a:r>
            <a:r>
              <a:rPr sz="1400" b="1" spc="-75" dirty="0">
                <a:latin typeface="Times New Roman"/>
                <a:cs typeface="Times New Roman"/>
              </a:rPr>
              <a:t>О</a:t>
            </a:r>
            <a:r>
              <a:rPr sz="1400" b="1" spc="-5" dirty="0">
                <a:latin typeface="Times New Roman"/>
                <a:cs typeface="Times New Roman"/>
              </a:rPr>
              <a:t>ЛЬ</a:t>
            </a:r>
            <a:r>
              <a:rPr sz="1400" b="1" dirty="0">
                <a:latin typeface="Times New Roman"/>
                <a:cs typeface="Times New Roman"/>
              </a:rPr>
              <a:t>НОЕ</a:t>
            </a:r>
            <a:r>
              <a:rPr sz="1400" b="1" spc="-15" dirty="0">
                <a:latin typeface="Times New Roman"/>
                <a:cs typeface="Times New Roman"/>
              </a:rPr>
              <a:t> </a:t>
            </a:r>
            <a:r>
              <a:rPr sz="1400" b="1" dirty="0">
                <a:latin typeface="Times New Roman"/>
                <a:cs typeface="Times New Roman"/>
              </a:rPr>
              <a:t>О</a:t>
            </a:r>
            <a:r>
              <a:rPr sz="1400" b="1" spc="-5" dirty="0">
                <a:latin typeface="Times New Roman"/>
                <a:cs typeface="Times New Roman"/>
              </a:rPr>
              <a:t>Б</a:t>
            </a:r>
            <a:r>
              <a:rPr sz="1400" b="1" spc="-190" dirty="0">
                <a:latin typeface="Times New Roman"/>
                <a:cs typeface="Times New Roman"/>
              </a:rPr>
              <a:t>Р</a:t>
            </a:r>
            <a:r>
              <a:rPr sz="1400" b="1" spc="-45" dirty="0">
                <a:latin typeface="Times New Roman"/>
                <a:cs typeface="Times New Roman"/>
              </a:rPr>
              <a:t>А</a:t>
            </a:r>
            <a:r>
              <a:rPr sz="1400" b="1" dirty="0">
                <a:latin typeface="Times New Roman"/>
                <a:cs typeface="Times New Roman"/>
              </a:rPr>
              <a:t>ЗО</a:t>
            </a:r>
            <a:r>
              <a:rPr sz="1400" b="1" spc="-85" dirty="0">
                <a:latin typeface="Times New Roman"/>
                <a:cs typeface="Times New Roman"/>
              </a:rPr>
              <a:t>В</a:t>
            </a:r>
            <a:r>
              <a:rPr sz="1400" b="1" spc="-130" dirty="0">
                <a:latin typeface="Times New Roman"/>
                <a:cs typeface="Times New Roman"/>
              </a:rPr>
              <a:t>А</a:t>
            </a:r>
            <a:r>
              <a:rPr sz="1400" b="1" dirty="0">
                <a:latin typeface="Times New Roman"/>
                <a:cs typeface="Times New Roman"/>
              </a:rPr>
              <a:t>Т</a:t>
            </a:r>
            <a:r>
              <a:rPr sz="1400" b="1" spc="-30" dirty="0">
                <a:latin typeface="Times New Roman"/>
                <a:cs typeface="Times New Roman"/>
              </a:rPr>
              <a:t>Е</a:t>
            </a:r>
            <a:r>
              <a:rPr sz="1400" b="1" spc="-5" dirty="0">
                <a:latin typeface="Times New Roman"/>
                <a:cs typeface="Times New Roman"/>
              </a:rPr>
              <a:t>ЛЬ</a:t>
            </a:r>
            <a:r>
              <a:rPr sz="1400" b="1" dirty="0">
                <a:latin typeface="Times New Roman"/>
                <a:cs typeface="Times New Roman"/>
              </a:rPr>
              <a:t>НОЕ УЧ</a:t>
            </a:r>
            <a:r>
              <a:rPr sz="1400" b="1" spc="-10" dirty="0">
                <a:latin typeface="Times New Roman"/>
                <a:cs typeface="Times New Roman"/>
              </a:rPr>
              <a:t>Р</a:t>
            </a:r>
            <a:r>
              <a:rPr sz="1400" b="1" dirty="0">
                <a:latin typeface="Times New Roman"/>
                <a:cs typeface="Times New Roman"/>
              </a:rPr>
              <a:t>ЕЖ</a:t>
            </a:r>
            <a:r>
              <a:rPr sz="1400" b="1" spc="-10" dirty="0">
                <a:latin typeface="Times New Roman"/>
                <a:cs typeface="Times New Roman"/>
              </a:rPr>
              <a:t>Д</a:t>
            </a:r>
            <a:r>
              <a:rPr sz="1400" b="1" dirty="0">
                <a:latin typeface="Times New Roman"/>
                <a:cs typeface="Times New Roman"/>
              </a:rPr>
              <a:t>ЕНИЕ </a:t>
            </a:r>
            <a:r>
              <a:rPr lang="ru-RU" sz="1400" b="1" dirty="0" smtClean="0">
                <a:latin typeface="Times New Roman"/>
                <a:cs typeface="Times New Roman"/>
              </a:rPr>
              <a:t> «</a:t>
            </a:r>
            <a:r>
              <a:rPr sz="1400" b="1" spc="-10" dirty="0" smtClean="0">
                <a:latin typeface="Times New Roman"/>
                <a:cs typeface="Times New Roman"/>
              </a:rPr>
              <a:t>Д</a:t>
            </a:r>
            <a:r>
              <a:rPr sz="1400" b="1" dirty="0" smtClean="0">
                <a:latin typeface="Times New Roman"/>
                <a:cs typeface="Times New Roman"/>
              </a:rPr>
              <a:t>ЕТ</a:t>
            </a:r>
            <a:r>
              <a:rPr sz="1400" b="1" spc="-10" dirty="0" smtClean="0">
                <a:latin typeface="Times New Roman"/>
                <a:cs typeface="Times New Roman"/>
              </a:rPr>
              <a:t>С</a:t>
            </a:r>
            <a:r>
              <a:rPr sz="1400" b="1" dirty="0" smtClean="0">
                <a:latin typeface="Times New Roman"/>
                <a:cs typeface="Times New Roman"/>
              </a:rPr>
              <a:t>КИЙ </a:t>
            </a:r>
            <a:r>
              <a:rPr sz="1400" b="1" spc="-5" dirty="0" smtClean="0">
                <a:latin typeface="Times New Roman"/>
                <a:cs typeface="Times New Roman"/>
              </a:rPr>
              <a:t> </a:t>
            </a:r>
            <a:r>
              <a:rPr sz="1400" b="1" spc="-80" dirty="0">
                <a:latin typeface="Times New Roman"/>
                <a:cs typeface="Times New Roman"/>
              </a:rPr>
              <a:t>С</a:t>
            </a:r>
            <a:r>
              <a:rPr sz="1400" b="1" spc="-10" dirty="0">
                <a:latin typeface="Times New Roman"/>
                <a:cs typeface="Times New Roman"/>
              </a:rPr>
              <a:t>А</a:t>
            </a:r>
            <a:r>
              <a:rPr sz="1400" b="1" dirty="0">
                <a:latin typeface="Times New Roman"/>
                <a:cs typeface="Times New Roman"/>
              </a:rPr>
              <a:t>Д</a:t>
            </a:r>
            <a:r>
              <a:rPr sz="1400" b="1" spc="15" dirty="0">
                <a:latin typeface="Times New Roman"/>
                <a:cs typeface="Times New Roman"/>
              </a:rPr>
              <a:t> </a:t>
            </a:r>
            <a:r>
              <a:rPr sz="1400" b="1" dirty="0" smtClean="0">
                <a:latin typeface="Times New Roman"/>
                <a:cs typeface="Times New Roman"/>
              </a:rPr>
              <a:t>№</a:t>
            </a:r>
            <a:r>
              <a:rPr lang="ru-RU" sz="1400" b="1" dirty="0" smtClean="0">
                <a:latin typeface="Times New Roman"/>
                <a:cs typeface="Times New Roman"/>
              </a:rPr>
              <a:t> 72»</a:t>
            </a:r>
            <a:endParaRPr sz="1400" dirty="0">
              <a:latin typeface="Times New Roman"/>
              <a:cs typeface="Times New Roman"/>
            </a:endParaRPr>
          </a:p>
          <a:p>
            <a:pPr>
              <a:lnSpc>
                <a:spcPts val="850"/>
              </a:lnSpc>
              <a:spcBef>
                <a:spcPts val="31"/>
              </a:spcBef>
            </a:pPr>
            <a:endParaRPr sz="850" dirty="0"/>
          </a:p>
          <a:p>
            <a:pPr>
              <a:lnSpc>
                <a:spcPts val="1000"/>
              </a:lnSpc>
            </a:pPr>
            <a:endParaRPr sz="1000" dirty="0"/>
          </a:p>
          <a:p>
            <a:pPr>
              <a:lnSpc>
                <a:spcPts val="1000"/>
              </a:lnSpc>
            </a:pPr>
            <a:endParaRPr sz="1000" dirty="0"/>
          </a:p>
          <a:p>
            <a:pPr marL="1595120">
              <a:lnSpc>
                <a:spcPct val="100000"/>
              </a:lnSpc>
            </a:pPr>
            <a:r>
              <a:rPr sz="4000" b="1" spc="-35" dirty="0">
                <a:latin typeface="Times New Roman"/>
                <a:cs typeface="Times New Roman"/>
              </a:rPr>
              <a:t>П</a:t>
            </a:r>
            <a:r>
              <a:rPr sz="4000" b="1" spc="-30" dirty="0">
                <a:latin typeface="Times New Roman"/>
                <a:cs typeface="Times New Roman"/>
              </a:rPr>
              <a:t>р</a:t>
            </a:r>
            <a:r>
              <a:rPr sz="4000" b="1" spc="-20" dirty="0">
                <a:latin typeface="Times New Roman"/>
                <a:cs typeface="Times New Roman"/>
              </a:rPr>
              <a:t>езен</a:t>
            </a:r>
            <a:r>
              <a:rPr sz="4000" b="1" spc="30" dirty="0">
                <a:latin typeface="Times New Roman"/>
                <a:cs typeface="Times New Roman"/>
              </a:rPr>
              <a:t>т</a:t>
            </a:r>
            <a:r>
              <a:rPr sz="4000" b="1" spc="-25" dirty="0">
                <a:latin typeface="Times New Roman"/>
                <a:cs typeface="Times New Roman"/>
              </a:rPr>
              <a:t>ация</a:t>
            </a:r>
            <a:endParaRPr sz="4000" dirty="0">
              <a:latin typeface="Times New Roman"/>
              <a:cs typeface="Times New Roman"/>
            </a:endParaRPr>
          </a:p>
          <a:p>
            <a:pPr marL="451484" marR="584835" indent="-381000" algn="ctr">
              <a:lnSpc>
                <a:spcPct val="110000"/>
              </a:lnSpc>
              <a:tabLst>
                <a:tab pos="2268855" algn="l"/>
              </a:tabLst>
            </a:pPr>
            <a:r>
              <a:rPr sz="4000" b="1" spc="-20" dirty="0" smtClean="0">
                <a:latin typeface="Times New Roman"/>
                <a:cs typeface="Times New Roman"/>
              </a:rPr>
              <a:t>«</a:t>
            </a:r>
            <a:r>
              <a:rPr lang="ru-RU" sz="4000" b="1" spc="-55" dirty="0" smtClean="0">
                <a:latin typeface="Times New Roman"/>
                <a:cs typeface="Times New Roman"/>
              </a:rPr>
              <a:t>Веселый летний марафон</a:t>
            </a:r>
          </a:p>
          <a:p>
            <a:pPr marL="451484" marR="584835" indent="-381000" algn="ctr">
              <a:lnSpc>
                <a:spcPct val="110000"/>
              </a:lnSpc>
              <a:tabLst>
                <a:tab pos="2268855" algn="l"/>
              </a:tabLst>
            </a:pPr>
            <a:r>
              <a:rPr sz="4000" b="1" spc="-15" dirty="0" smtClean="0">
                <a:latin typeface="Times New Roman"/>
                <a:cs typeface="Times New Roman"/>
              </a:rPr>
              <a:t> </a:t>
            </a:r>
            <a:r>
              <a:rPr sz="4000" b="1" spc="-25" dirty="0">
                <a:latin typeface="Times New Roman"/>
                <a:cs typeface="Times New Roman"/>
              </a:rPr>
              <a:t>в</a:t>
            </a:r>
            <a:r>
              <a:rPr sz="4000" b="1" spc="-5" dirty="0">
                <a:latin typeface="Times New Roman"/>
                <a:cs typeface="Times New Roman"/>
              </a:rPr>
              <a:t> </a:t>
            </a:r>
            <a:r>
              <a:rPr sz="4000" b="1" spc="-30" dirty="0">
                <a:latin typeface="Times New Roman"/>
                <a:cs typeface="Times New Roman"/>
              </a:rPr>
              <a:t>д</a:t>
            </a:r>
            <a:r>
              <a:rPr sz="4000" b="1" spc="-20" dirty="0">
                <a:latin typeface="Times New Roman"/>
                <a:cs typeface="Times New Roman"/>
              </a:rPr>
              <a:t>е</a:t>
            </a:r>
            <a:r>
              <a:rPr sz="4000" b="1" spc="30" dirty="0">
                <a:latin typeface="Times New Roman"/>
                <a:cs typeface="Times New Roman"/>
              </a:rPr>
              <a:t>т</a:t>
            </a:r>
            <a:r>
              <a:rPr sz="4000" b="1" spc="-20" dirty="0">
                <a:latin typeface="Times New Roman"/>
                <a:cs typeface="Times New Roman"/>
              </a:rPr>
              <a:t>с</a:t>
            </a:r>
            <a:r>
              <a:rPr sz="4000" b="1" spc="-75" dirty="0">
                <a:latin typeface="Times New Roman"/>
                <a:cs typeface="Times New Roman"/>
              </a:rPr>
              <a:t>к</a:t>
            </a:r>
            <a:r>
              <a:rPr sz="4000" b="1" spc="-90" dirty="0">
                <a:latin typeface="Times New Roman"/>
                <a:cs typeface="Times New Roman"/>
              </a:rPr>
              <a:t>о</a:t>
            </a:r>
            <a:r>
              <a:rPr sz="4000" b="1" spc="-30" dirty="0">
                <a:latin typeface="Times New Roman"/>
                <a:cs typeface="Times New Roman"/>
              </a:rPr>
              <a:t>м</a:t>
            </a:r>
            <a:r>
              <a:rPr sz="4000" b="1" spc="-15" dirty="0">
                <a:latin typeface="Times New Roman"/>
                <a:cs typeface="Times New Roman"/>
              </a:rPr>
              <a:t> </a:t>
            </a:r>
            <a:r>
              <a:rPr sz="4000" b="1" spc="25" dirty="0">
                <a:latin typeface="Times New Roman"/>
                <a:cs typeface="Times New Roman"/>
              </a:rPr>
              <a:t>с</a:t>
            </a:r>
            <a:r>
              <a:rPr sz="4000" b="1" spc="-20" dirty="0">
                <a:latin typeface="Times New Roman"/>
                <a:cs typeface="Times New Roman"/>
              </a:rPr>
              <a:t>а</a:t>
            </a:r>
            <a:r>
              <a:rPr sz="4000" b="1" spc="-30" dirty="0">
                <a:latin typeface="Times New Roman"/>
                <a:cs typeface="Times New Roman"/>
              </a:rPr>
              <a:t>д</a:t>
            </a:r>
            <a:r>
              <a:rPr sz="4000" b="1" spc="80" dirty="0">
                <a:latin typeface="Times New Roman"/>
                <a:cs typeface="Times New Roman"/>
              </a:rPr>
              <a:t>у</a:t>
            </a:r>
            <a:r>
              <a:rPr sz="4000" b="1" spc="-20" dirty="0">
                <a:latin typeface="Times New Roman"/>
                <a:cs typeface="Times New Roman"/>
              </a:rPr>
              <a:t>»</a:t>
            </a:r>
            <a:endParaRPr sz="4000" dirty="0">
              <a:latin typeface="Times New Roman"/>
              <a:cs typeface="Times New Roman"/>
            </a:endParaRPr>
          </a:p>
          <a:p>
            <a:pPr marL="1049655" marR="1666239" indent="-26034">
              <a:lnSpc>
                <a:spcPct val="115399"/>
              </a:lnSpc>
              <a:spcBef>
                <a:spcPts val="204"/>
              </a:spcBef>
              <a:tabLst>
                <a:tab pos="2719705" algn="l"/>
              </a:tabLst>
            </a:pPr>
            <a:r>
              <a:rPr sz="2800" b="1" spc="-65" dirty="0">
                <a:latin typeface="Times New Roman"/>
                <a:cs typeface="Times New Roman"/>
              </a:rPr>
              <a:t>С</a:t>
            </a:r>
            <a:r>
              <a:rPr sz="2800" b="1" spc="15" dirty="0">
                <a:latin typeface="Times New Roman"/>
                <a:cs typeface="Times New Roman"/>
              </a:rPr>
              <a:t>т</a:t>
            </a:r>
            <a:r>
              <a:rPr sz="2800" b="1" spc="-10" dirty="0">
                <a:latin typeface="Times New Roman"/>
                <a:cs typeface="Times New Roman"/>
              </a:rPr>
              <a:t>а</a:t>
            </a:r>
            <a:r>
              <a:rPr sz="2800" b="1" spc="-15" dirty="0">
                <a:latin typeface="Times New Roman"/>
                <a:cs typeface="Times New Roman"/>
              </a:rPr>
              <a:t>р</a:t>
            </a:r>
            <a:r>
              <a:rPr sz="2800" b="1" spc="-25" dirty="0">
                <a:latin typeface="Times New Roman"/>
                <a:cs typeface="Times New Roman"/>
              </a:rPr>
              <a:t>ши</a:t>
            </a:r>
            <a:r>
              <a:rPr sz="2800" b="1" spc="-20" dirty="0">
                <a:latin typeface="Times New Roman"/>
                <a:cs typeface="Times New Roman"/>
              </a:rPr>
              <a:t>й</a:t>
            </a:r>
            <a:r>
              <a:rPr sz="2800" b="1" dirty="0">
                <a:latin typeface="Times New Roman"/>
                <a:cs typeface="Times New Roman"/>
              </a:rPr>
              <a:t>	</a:t>
            </a:r>
            <a:r>
              <a:rPr sz="2800" b="1" spc="-45" dirty="0" err="1" smtClean="0">
                <a:latin typeface="Times New Roman"/>
                <a:cs typeface="Times New Roman"/>
              </a:rPr>
              <a:t>в</a:t>
            </a:r>
            <a:r>
              <a:rPr sz="2800" b="1" spc="-10" dirty="0" err="1" smtClean="0">
                <a:latin typeface="Times New Roman"/>
                <a:cs typeface="Times New Roman"/>
              </a:rPr>
              <a:t>о</a:t>
            </a:r>
            <a:r>
              <a:rPr sz="2800" b="1" spc="-25" dirty="0" err="1" smtClean="0">
                <a:latin typeface="Times New Roman"/>
                <a:cs typeface="Times New Roman"/>
              </a:rPr>
              <a:t>спи</a:t>
            </a:r>
            <a:r>
              <a:rPr sz="2800" b="1" spc="15" dirty="0" err="1" smtClean="0">
                <a:latin typeface="Times New Roman"/>
                <a:cs typeface="Times New Roman"/>
              </a:rPr>
              <a:t>т</a:t>
            </a:r>
            <a:r>
              <a:rPr sz="2800" b="1" spc="-85" dirty="0" err="1" smtClean="0">
                <a:latin typeface="Times New Roman"/>
                <a:cs typeface="Times New Roman"/>
              </a:rPr>
              <a:t>а</a:t>
            </a:r>
            <a:r>
              <a:rPr sz="2800" b="1" spc="-25" dirty="0" err="1" smtClean="0">
                <a:latin typeface="Times New Roman"/>
                <a:cs typeface="Times New Roman"/>
              </a:rPr>
              <a:t>те</a:t>
            </a:r>
            <a:r>
              <a:rPr sz="2800" b="1" spc="-20" dirty="0" err="1" smtClean="0">
                <a:latin typeface="Times New Roman"/>
                <a:cs typeface="Times New Roman"/>
              </a:rPr>
              <a:t>ль</a:t>
            </a:r>
            <a:r>
              <a:rPr sz="2800" b="1" spc="-20" dirty="0" smtClean="0">
                <a:latin typeface="Times New Roman"/>
                <a:cs typeface="Times New Roman"/>
              </a:rPr>
              <a:t>:</a:t>
            </a:r>
            <a:r>
              <a:rPr sz="2800" b="1" spc="-15" dirty="0" smtClean="0">
                <a:latin typeface="Times New Roman"/>
                <a:cs typeface="Times New Roman"/>
              </a:rPr>
              <a:t> </a:t>
            </a:r>
            <a:r>
              <a:rPr lang="ru-RU" sz="2800" b="1" spc="-95" dirty="0" smtClean="0">
                <a:latin typeface="Times New Roman"/>
                <a:cs typeface="Times New Roman"/>
              </a:rPr>
              <a:t>Харина </a:t>
            </a:r>
            <a:r>
              <a:rPr lang="ru-RU" sz="2800" b="1" spc="-95" dirty="0" err="1" smtClean="0">
                <a:latin typeface="Times New Roman"/>
                <a:cs typeface="Times New Roman"/>
              </a:rPr>
              <a:t>Алефтина</a:t>
            </a:r>
            <a:r>
              <a:rPr lang="ru-RU" sz="2800" b="1" spc="-95" dirty="0" smtClean="0">
                <a:latin typeface="Times New Roman"/>
                <a:cs typeface="Times New Roman"/>
              </a:rPr>
              <a:t> Юрьевна</a:t>
            </a:r>
            <a:endParaRPr sz="2800" dirty="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548640" y="4969764"/>
            <a:ext cx="123443" cy="512063"/>
          </a:xfrm>
          <a:custGeom>
            <a:avLst/>
            <a:gdLst/>
            <a:ahLst/>
            <a:cxnLst/>
            <a:rect l="l" t="t" r="r" b="b"/>
            <a:pathLst>
              <a:path w="123443" h="512063">
                <a:moveTo>
                  <a:pt x="0" y="0"/>
                </a:moveTo>
                <a:lnTo>
                  <a:pt x="123443" y="0"/>
                </a:lnTo>
                <a:lnTo>
                  <a:pt x="123443" y="512063"/>
                </a:lnTo>
                <a:lnTo>
                  <a:pt x="0" y="512063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4493767" y="5710935"/>
            <a:ext cx="848994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b="1" spc="-5" dirty="0" smtClean="0">
                <a:latin typeface="Calibri"/>
                <a:cs typeface="Calibri"/>
              </a:rPr>
              <a:t>201</a:t>
            </a:r>
            <a:r>
              <a:rPr lang="ru-RU" sz="3200" b="1" spc="-5" dirty="0" smtClean="0">
                <a:latin typeface="Calibri"/>
                <a:cs typeface="Calibri"/>
              </a:rPr>
              <a:t>5</a:t>
            </a:r>
            <a:endParaRPr sz="3200" dirty="0">
              <a:latin typeface="Calibri"/>
              <a:cs typeface="Calibri"/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11559" y="332656"/>
            <a:ext cx="7848866" cy="6120676"/>
          </a:xfrm>
          <a:custGeom>
            <a:avLst/>
            <a:gdLst/>
            <a:ahLst/>
            <a:cxnLst/>
            <a:rect l="l" t="t" r="r" b="b"/>
            <a:pathLst>
              <a:path w="7848866" h="6120676">
                <a:moveTo>
                  <a:pt x="7848866" y="0"/>
                </a:moveTo>
                <a:lnTo>
                  <a:pt x="0" y="0"/>
                </a:lnTo>
                <a:lnTo>
                  <a:pt x="0" y="6120676"/>
                </a:lnTo>
                <a:lnTo>
                  <a:pt x="6828739" y="6120676"/>
                </a:lnTo>
                <a:lnTo>
                  <a:pt x="7848866" y="5100548"/>
                </a:lnTo>
                <a:lnTo>
                  <a:pt x="784886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7440297" y="5433195"/>
            <a:ext cx="1020140" cy="1020140"/>
          </a:xfrm>
          <a:custGeom>
            <a:avLst/>
            <a:gdLst/>
            <a:ahLst/>
            <a:cxnLst/>
            <a:rect l="l" t="t" r="r" b="b"/>
            <a:pathLst>
              <a:path w="1020140" h="1020140">
                <a:moveTo>
                  <a:pt x="1020140" y="0"/>
                </a:moveTo>
                <a:lnTo>
                  <a:pt x="204025" y="204038"/>
                </a:lnTo>
                <a:lnTo>
                  <a:pt x="0" y="1020140"/>
                </a:lnTo>
                <a:lnTo>
                  <a:pt x="1020140" y="0"/>
                </a:lnTo>
                <a:close/>
              </a:path>
            </a:pathLst>
          </a:custGeom>
          <a:solidFill>
            <a:srgbClr val="CECECE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09600" y="330707"/>
            <a:ext cx="7851647" cy="612343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11558" y="332660"/>
            <a:ext cx="7848879" cy="6120676"/>
          </a:xfrm>
          <a:custGeom>
            <a:avLst/>
            <a:gdLst/>
            <a:ahLst/>
            <a:cxnLst/>
            <a:rect l="l" t="t" r="r" b="b"/>
            <a:pathLst>
              <a:path w="7848879" h="6120676">
                <a:moveTo>
                  <a:pt x="6828739" y="6120676"/>
                </a:moveTo>
                <a:lnTo>
                  <a:pt x="7032764" y="5304574"/>
                </a:lnTo>
                <a:lnTo>
                  <a:pt x="7848879" y="5100535"/>
                </a:lnTo>
                <a:lnTo>
                  <a:pt x="6828739" y="6120676"/>
                </a:lnTo>
                <a:lnTo>
                  <a:pt x="0" y="6120676"/>
                </a:lnTo>
                <a:lnTo>
                  <a:pt x="0" y="0"/>
                </a:lnTo>
                <a:lnTo>
                  <a:pt x="7848879" y="0"/>
                </a:lnTo>
                <a:lnTo>
                  <a:pt x="7848879" y="5100535"/>
                </a:lnTo>
              </a:path>
            </a:pathLst>
          </a:custGeom>
          <a:ln w="38099">
            <a:solidFill>
              <a:srgbClr val="558ED5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7235825" y="404812"/>
            <a:ext cx="1112837" cy="10635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827087" y="5300675"/>
            <a:ext cx="1111249" cy="106202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9" name="object 2"/>
          <p:cNvSpPr txBox="1">
            <a:spLocks/>
          </p:cNvSpPr>
          <p:nvPr/>
        </p:nvSpPr>
        <p:spPr>
          <a:xfrm>
            <a:off x="789027" y="380999"/>
            <a:ext cx="5002173" cy="1681486"/>
          </a:xfrm>
          <a:prstGeom prst="rect">
            <a:avLst/>
          </a:prstGeom>
        </p:spPr>
        <p:txBody>
          <a:bodyPr vert="horz" wrap="square" lIns="0" tIns="202184" rIns="0" bIns="0" rtlCol="0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200" kern="0" dirty="0" smtClean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нас культурная программа.</a:t>
            </a:r>
            <a:br>
              <a:rPr lang="ru-RU" sz="3200" kern="0" dirty="0" smtClean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kern="0" dirty="0" smtClean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Пойдем в театр кукол!</a:t>
            </a:r>
            <a:endParaRPr lang="ru-RU" sz="3200" kern="0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3000" y="2286000"/>
            <a:ext cx="3695806" cy="27718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126" y="3047665"/>
            <a:ext cx="3860800" cy="289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11559" y="332656"/>
            <a:ext cx="7848866" cy="6120676"/>
          </a:xfrm>
          <a:custGeom>
            <a:avLst/>
            <a:gdLst/>
            <a:ahLst/>
            <a:cxnLst/>
            <a:rect l="l" t="t" r="r" b="b"/>
            <a:pathLst>
              <a:path w="7848866" h="6120676">
                <a:moveTo>
                  <a:pt x="7848866" y="0"/>
                </a:moveTo>
                <a:lnTo>
                  <a:pt x="0" y="0"/>
                </a:lnTo>
                <a:lnTo>
                  <a:pt x="0" y="6120676"/>
                </a:lnTo>
                <a:lnTo>
                  <a:pt x="6828739" y="6120676"/>
                </a:lnTo>
                <a:lnTo>
                  <a:pt x="7848866" y="5100548"/>
                </a:lnTo>
                <a:lnTo>
                  <a:pt x="784886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7440297" y="5433195"/>
            <a:ext cx="1020140" cy="1020140"/>
          </a:xfrm>
          <a:custGeom>
            <a:avLst/>
            <a:gdLst/>
            <a:ahLst/>
            <a:cxnLst/>
            <a:rect l="l" t="t" r="r" b="b"/>
            <a:pathLst>
              <a:path w="1020140" h="1020140">
                <a:moveTo>
                  <a:pt x="1020140" y="0"/>
                </a:moveTo>
                <a:lnTo>
                  <a:pt x="204025" y="204038"/>
                </a:lnTo>
                <a:lnTo>
                  <a:pt x="0" y="1020140"/>
                </a:lnTo>
                <a:lnTo>
                  <a:pt x="1020140" y="0"/>
                </a:lnTo>
                <a:close/>
              </a:path>
            </a:pathLst>
          </a:custGeom>
          <a:solidFill>
            <a:srgbClr val="CECECE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09600" y="330707"/>
            <a:ext cx="7851647" cy="612343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11558" y="332660"/>
            <a:ext cx="7848879" cy="6120676"/>
          </a:xfrm>
          <a:custGeom>
            <a:avLst/>
            <a:gdLst/>
            <a:ahLst/>
            <a:cxnLst/>
            <a:rect l="l" t="t" r="r" b="b"/>
            <a:pathLst>
              <a:path w="7848879" h="6120676">
                <a:moveTo>
                  <a:pt x="6828739" y="6120676"/>
                </a:moveTo>
                <a:lnTo>
                  <a:pt x="7032764" y="5304574"/>
                </a:lnTo>
                <a:lnTo>
                  <a:pt x="7848879" y="5100535"/>
                </a:lnTo>
                <a:lnTo>
                  <a:pt x="6828739" y="6120676"/>
                </a:lnTo>
                <a:lnTo>
                  <a:pt x="0" y="6120676"/>
                </a:lnTo>
                <a:lnTo>
                  <a:pt x="0" y="0"/>
                </a:lnTo>
                <a:lnTo>
                  <a:pt x="7848879" y="0"/>
                </a:lnTo>
                <a:lnTo>
                  <a:pt x="7848879" y="5100535"/>
                </a:lnTo>
              </a:path>
            </a:pathLst>
          </a:custGeom>
          <a:ln w="38099">
            <a:solidFill>
              <a:srgbClr val="558ED5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7235825" y="404812"/>
            <a:ext cx="1112837" cy="10635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827087" y="5300675"/>
            <a:ext cx="1111249" cy="106202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628694" y="637782"/>
            <a:ext cx="6076906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6350" indent="457200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Огороды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снова в моде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Зелень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овощи сажать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3" descr="H:\презентация лето 2015\IMG_20150803_10255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1473" y="2281164"/>
            <a:ext cx="5764352" cy="3525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11559" y="332656"/>
            <a:ext cx="7848866" cy="6120676"/>
          </a:xfrm>
          <a:custGeom>
            <a:avLst/>
            <a:gdLst/>
            <a:ahLst/>
            <a:cxnLst/>
            <a:rect l="l" t="t" r="r" b="b"/>
            <a:pathLst>
              <a:path w="7848866" h="6120676">
                <a:moveTo>
                  <a:pt x="7848866" y="0"/>
                </a:moveTo>
                <a:lnTo>
                  <a:pt x="0" y="0"/>
                </a:lnTo>
                <a:lnTo>
                  <a:pt x="0" y="6120676"/>
                </a:lnTo>
                <a:lnTo>
                  <a:pt x="6828739" y="6120676"/>
                </a:lnTo>
                <a:lnTo>
                  <a:pt x="7848866" y="5100548"/>
                </a:lnTo>
                <a:lnTo>
                  <a:pt x="784886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7440297" y="5433195"/>
            <a:ext cx="1020140" cy="1020140"/>
          </a:xfrm>
          <a:custGeom>
            <a:avLst/>
            <a:gdLst/>
            <a:ahLst/>
            <a:cxnLst/>
            <a:rect l="l" t="t" r="r" b="b"/>
            <a:pathLst>
              <a:path w="1020140" h="1020140">
                <a:moveTo>
                  <a:pt x="1020140" y="0"/>
                </a:moveTo>
                <a:lnTo>
                  <a:pt x="204025" y="204038"/>
                </a:lnTo>
                <a:lnTo>
                  <a:pt x="0" y="1020140"/>
                </a:lnTo>
                <a:lnTo>
                  <a:pt x="1020140" y="0"/>
                </a:lnTo>
                <a:close/>
              </a:path>
            </a:pathLst>
          </a:custGeom>
          <a:solidFill>
            <a:srgbClr val="CECECE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09600" y="330707"/>
            <a:ext cx="7851647" cy="612343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11558" y="332660"/>
            <a:ext cx="7848879" cy="6120676"/>
          </a:xfrm>
          <a:custGeom>
            <a:avLst/>
            <a:gdLst/>
            <a:ahLst/>
            <a:cxnLst/>
            <a:rect l="l" t="t" r="r" b="b"/>
            <a:pathLst>
              <a:path w="7848879" h="6120676">
                <a:moveTo>
                  <a:pt x="6828739" y="6120676"/>
                </a:moveTo>
                <a:lnTo>
                  <a:pt x="7032764" y="5304574"/>
                </a:lnTo>
                <a:lnTo>
                  <a:pt x="7848879" y="5100535"/>
                </a:lnTo>
                <a:lnTo>
                  <a:pt x="6828739" y="6120676"/>
                </a:lnTo>
                <a:lnTo>
                  <a:pt x="0" y="6120676"/>
                </a:lnTo>
                <a:lnTo>
                  <a:pt x="0" y="0"/>
                </a:lnTo>
                <a:lnTo>
                  <a:pt x="7848879" y="0"/>
                </a:lnTo>
                <a:lnTo>
                  <a:pt x="7848879" y="5100535"/>
                </a:lnTo>
              </a:path>
            </a:pathLst>
          </a:custGeom>
          <a:ln w="38099">
            <a:solidFill>
              <a:srgbClr val="558ED5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7235825" y="404812"/>
            <a:ext cx="1112837" cy="10635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827087" y="5300675"/>
            <a:ext cx="1111249" cy="106202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611560" y="282257"/>
            <a:ext cx="5667606" cy="166199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Эксперименты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Интересные моменты, где 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хотим  мы все узнать!</a:t>
            </a:r>
          </a:p>
        </p:txBody>
      </p:sp>
      <p:pic>
        <p:nvPicPr>
          <p:cNvPr id="9" name="Рисунок 8" descr="D:\User\Desktop\Фото лето 2015\Эксперимент с песком\SSL20004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087" y="2133600"/>
            <a:ext cx="3000396" cy="202406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D:\User\Desktop\Фото лето 2015\Эксперимент с песком\SSL20042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6857" y="2113935"/>
            <a:ext cx="2507676" cy="19121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Рисунок 10" descr="D:\User\Desktop\Фото лето 2015\Эксперимент с песком\SSL20046.JPG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98760" y="4336262"/>
            <a:ext cx="2473326" cy="19288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09600" y="381000"/>
            <a:ext cx="7565944" cy="1312154"/>
          </a:xfrm>
          <a:prstGeom prst="rect">
            <a:avLst/>
          </a:prstGeom>
        </p:spPr>
        <p:txBody>
          <a:bodyPr vert="horz" wrap="square" lIns="0" tIns="202184" rIns="0" bIns="0" rtlCol="0">
            <a:spAutoFit/>
          </a:bodyPr>
          <a:lstStyle/>
          <a:p>
            <a:r>
              <a:rPr lang="ru-RU" dirty="0"/>
              <a:t>Настал тот день, которого мы ждали,</a:t>
            </a:r>
            <a:br>
              <a:rPr lang="ru-RU" dirty="0"/>
            </a:br>
            <a:r>
              <a:rPr lang="ru-RU" dirty="0"/>
              <a:t>На экскурсию сегодня мы </a:t>
            </a:r>
            <a:r>
              <a:rPr lang="ru-RU" dirty="0" smtClean="0"/>
              <a:t>пошли…</a:t>
            </a:r>
            <a:endParaRPr lang="ru-RU" dirty="0"/>
          </a:p>
        </p:txBody>
      </p:sp>
      <p:pic>
        <p:nvPicPr>
          <p:cNvPr id="3" name="Picture 3" descr="H:\презентация лето 2015\DSCF073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2133600"/>
            <a:ext cx="4224469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5" descr="H:\презентация лето 2015\DSCF076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4400" y="3352800"/>
            <a:ext cx="4169338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11559" y="332656"/>
            <a:ext cx="7848866" cy="6120676"/>
          </a:xfrm>
          <a:custGeom>
            <a:avLst/>
            <a:gdLst/>
            <a:ahLst/>
            <a:cxnLst/>
            <a:rect l="l" t="t" r="r" b="b"/>
            <a:pathLst>
              <a:path w="7848866" h="6120676">
                <a:moveTo>
                  <a:pt x="7848866" y="0"/>
                </a:moveTo>
                <a:lnTo>
                  <a:pt x="0" y="0"/>
                </a:lnTo>
                <a:lnTo>
                  <a:pt x="0" y="6120676"/>
                </a:lnTo>
                <a:lnTo>
                  <a:pt x="6828739" y="6120676"/>
                </a:lnTo>
                <a:lnTo>
                  <a:pt x="7848866" y="5100548"/>
                </a:lnTo>
                <a:lnTo>
                  <a:pt x="784886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7440297" y="5433195"/>
            <a:ext cx="1020140" cy="1020140"/>
          </a:xfrm>
          <a:custGeom>
            <a:avLst/>
            <a:gdLst/>
            <a:ahLst/>
            <a:cxnLst/>
            <a:rect l="l" t="t" r="r" b="b"/>
            <a:pathLst>
              <a:path w="1020140" h="1020140">
                <a:moveTo>
                  <a:pt x="1020140" y="0"/>
                </a:moveTo>
                <a:lnTo>
                  <a:pt x="204025" y="204038"/>
                </a:lnTo>
                <a:lnTo>
                  <a:pt x="0" y="1020140"/>
                </a:lnTo>
                <a:lnTo>
                  <a:pt x="1020140" y="0"/>
                </a:lnTo>
                <a:close/>
              </a:path>
            </a:pathLst>
          </a:custGeom>
          <a:solidFill>
            <a:srgbClr val="CECECE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45191" y="344234"/>
            <a:ext cx="7851647" cy="612343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11558" y="332660"/>
            <a:ext cx="7848879" cy="6120676"/>
          </a:xfrm>
          <a:custGeom>
            <a:avLst/>
            <a:gdLst/>
            <a:ahLst/>
            <a:cxnLst/>
            <a:rect l="l" t="t" r="r" b="b"/>
            <a:pathLst>
              <a:path w="7848879" h="6120676">
                <a:moveTo>
                  <a:pt x="6828739" y="6120676"/>
                </a:moveTo>
                <a:lnTo>
                  <a:pt x="7032764" y="5304574"/>
                </a:lnTo>
                <a:lnTo>
                  <a:pt x="7848879" y="5100535"/>
                </a:lnTo>
                <a:lnTo>
                  <a:pt x="6828739" y="6120676"/>
                </a:lnTo>
                <a:lnTo>
                  <a:pt x="0" y="6120676"/>
                </a:lnTo>
                <a:lnTo>
                  <a:pt x="0" y="0"/>
                </a:lnTo>
                <a:lnTo>
                  <a:pt x="7848879" y="0"/>
                </a:lnTo>
                <a:lnTo>
                  <a:pt x="7848879" y="5100535"/>
                </a:lnTo>
              </a:path>
            </a:pathLst>
          </a:custGeom>
          <a:ln w="38099">
            <a:solidFill>
              <a:srgbClr val="558ED5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7235825" y="404812"/>
            <a:ext cx="1112837" cy="10635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827087" y="5300675"/>
            <a:ext cx="1111249" cy="106202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pic>
        <p:nvPicPr>
          <p:cNvPr id="9" name="Рисунок 8" descr="D:\User\Desktop\Фото лето 2015\Экскурсия в библиотеку,поликлинику\SSL20055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7067" y="762000"/>
            <a:ext cx="2857520" cy="21502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D:\User\Desktop\Фото лето 2015\Экскурсия в библиотеку,поликлинику\SSL20068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4000" y="404812"/>
            <a:ext cx="2714644" cy="344805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Рисунок 11" descr="D:\User\Desktop\Фото лето 2015\экскурсия вокруг дс 10.07.15\SSL20027.JPG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40964" y="3852871"/>
            <a:ext cx="3000396" cy="22836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11559" y="332656"/>
            <a:ext cx="7848866" cy="6120676"/>
          </a:xfrm>
          <a:custGeom>
            <a:avLst/>
            <a:gdLst/>
            <a:ahLst/>
            <a:cxnLst/>
            <a:rect l="l" t="t" r="r" b="b"/>
            <a:pathLst>
              <a:path w="7848866" h="6120676">
                <a:moveTo>
                  <a:pt x="7848866" y="0"/>
                </a:moveTo>
                <a:lnTo>
                  <a:pt x="0" y="0"/>
                </a:lnTo>
                <a:lnTo>
                  <a:pt x="0" y="6120676"/>
                </a:lnTo>
                <a:lnTo>
                  <a:pt x="6828739" y="6120676"/>
                </a:lnTo>
                <a:lnTo>
                  <a:pt x="7848866" y="5100548"/>
                </a:lnTo>
                <a:lnTo>
                  <a:pt x="784886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7440297" y="5433195"/>
            <a:ext cx="1020140" cy="1020140"/>
          </a:xfrm>
          <a:custGeom>
            <a:avLst/>
            <a:gdLst/>
            <a:ahLst/>
            <a:cxnLst/>
            <a:rect l="l" t="t" r="r" b="b"/>
            <a:pathLst>
              <a:path w="1020140" h="1020140">
                <a:moveTo>
                  <a:pt x="1020140" y="0"/>
                </a:moveTo>
                <a:lnTo>
                  <a:pt x="204025" y="204038"/>
                </a:lnTo>
                <a:lnTo>
                  <a:pt x="0" y="1020140"/>
                </a:lnTo>
                <a:lnTo>
                  <a:pt x="1020140" y="0"/>
                </a:lnTo>
                <a:close/>
              </a:path>
            </a:pathLst>
          </a:custGeom>
          <a:solidFill>
            <a:srgbClr val="CECECE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09600" y="330707"/>
            <a:ext cx="7851647" cy="612343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11558" y="332660"/>
            <a:ext cx="7848879" cy="6120676"/>
          </a:xfrm>
          <a:custGeom>
            <a:avLst/>
            <a:gdLst/>
            <a:ahLst/>
            <a:cxnLst/>
            <a:rect l="l" t="t" r="r" b="b"/>
            <a:pathLst>
              <a:path w="7848879" h="6120676">
                <a:moveTo>
                  <a:pt x="6828739" y="6120676"/>
                </a:moveTo>
                <a:lnTo>
                  <a:pt x="7032764" y="5304574"/>
                </a:lnTo>
                <a:lnTo>
                  <a:pt x="7848879" y="5100535"/>
                </a:lnTo>
                <a:lnTo>
                  <a:pt x="6828739" y="6120676"/>
                </a:lnTo>
                <a:lnTo>
                  <a:pt x="0" y="6120676"/>
                </a:lnTo>
                <a:lnTo>
                  <a:pt x="0" y="0"/>
                </a:lnTo>
                <a:lnTo>
                  <a:pt x="7848879" y="0"/>
                </a:lnTo>
                <a:lnTo>
                  <a:pt x="7848879" y="5100535"/>
                </a:lnTo>
              </a:path>
            </a:pathLst>
          </a:custGeom>
          <a:ln w="38099">
            <a:solidFill>
              <a:srgbClr val="558ED5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7235825" y="404812"/>
            <a:ext cx="1112837" cy="10635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827087" y="5300675"/>
            <a:ext cx="1111249" cy="106202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885403" y="2209800"/>
            <a:ext cx="6906840" cy="4873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83565" marR="6350" indent="-571500" algn="ctr">
              <a:lnSpc>
                <a:spcPts val="3840"/>
              </a:lnSpc>
              <a:tabLst>
                <a:tab pos="1825625" algn="l"/>
                <a:tab pos="4085590" algn="l"/>
              </a:tabLst>
            </a:pPr>
            <a:r>
              <a:rPr lang="ru-RU" sz="4000" b="1" spc="-160" dirty="0" smtClean="0">
                <a:latin typeface="Times New Roman"/>
                <a:cs typeface="Times New Roman"/>
              </a:rPr>
              <a:t>СПАСИБО ЗА ВНИМАНИЕ!</a:t>
            </a:r>
            <a:endParaRPr sz="4000" b="1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584136" rIns="0" bIns="0" rtlCol="0">
            <a:spAutoFit/>
          </a:bodyPr>
          <a:lstStyle/>
          <a:p>
            <a:pPr marL="57785">
              <a:lnSpc>
                <a:spcPts val="4305"/>
              </a:lnSpc>
            </a:pPr>
            <a:r>
              <a:rPr b="1" spc="-5" dirty="0">
                <a:latin typeface="Times New Roman"/>
                <a:cs typeface="Times New Roman"/>
              </a:rPr>
              <a:t>Цел</a:t>
            </a:r>
            <a:r>
              <a:rPr b="1" dirty="0">
                <a:latin typeface="Times New Roman"/>
                <a:cs typeface="Times New Roman"/>
              </a:rPr>
              <a:t>ь.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834389" y="1489202"/>
            <a:ext cx="7181850" cy="236372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6350">
              <a:lnSpc>
                <a:spcPct val="120000"/>
              </a:lnSpc>
              <a:tabLst>
                <a:tab pos="1993264" algn="l"/>
                <a:tab pos="6600825" algn="l"/>
              </a:tabLst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оздание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оптимальных условий для сохранения и укрепления физического, психического и социального здоровья воспитанников ДОУ в летний период.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89027" y="354393"/>
            <a:ext cx="7565944" cy="1195615"/>
          </a:xfrm>
          <a:prstGeom prst="rect">
            <a:avLst/>
          </a:prstGeom>
        </p:spPr>
        <p:txBody>
          <a:bodyPr vert="horz" wrap="square" lIns="0" tIns="91852" rIns="0" bIns="0" rtlCol="0">
            <a:spAutoFit/>
          </a:bodyPr>
          <a:lstStyle/>
          <a:p>
            <a:pPr marL="3120390">
              <a:lnSpc>
                <a:spcPts val="4305"/>
              </a:lnSpc>
            </a:pPr>
            <a:r>
              <a:rPr spc="-5" dirty="0" err="1" smtClean="0"/>
              <a:t>За</a:t>
            </a:r>
            <a:r>
              <a:rPr dirty="0" err="1" smtClean="0"/>
              <a:t>д</a:t>
            </a:r>
            <a:r>
              <a:rPr spc="-150" dirty="0" err="1" smtClean="0"/>
              <a:t>а</a:t>
            </a:r>
            <a:r>
              <a:rPr dirty="0" err="1" smtClean="0"/>
              <a:t>чи</a:t>
            </a:r>
            <a:r>
              <a:rPr lang="ru-RU" dirty="0" smtClean="0"/>
              <a:t/>
            </a:r>
            <a:br>
              <a:rPr lang="ru-RU" dirty="0" smtClean="0"/>
            </a:br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762952" y="1752600"/>
            <a:ext cx="7527290" cy="384720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57200" lvl="0" indent="-457200">
              <a:buFont typeface="Wingdings" panose="05000000000000000000" pitchFamily="2" charset="2"/>
              <a:buChar char="Ø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Способствовать укреплению здоровья детей, повышению адаптационных возможностей детского организма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/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>
              <a:buFont typeface="Wingdings" panose="05000000000000000000" pitchFamily="2" charset="2"/>
              <a:buChar char="Ø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двигательные, психические, интеллектуальные, творческие способности воспитанников в разнообразных видах деятельности.</a:t>
            </a:r>
          </a:p>
          <a:p>
            <a:pPr marL="423545" marR="1443990" indent="-411480">
              <a:lnSpc>
                <a:spcPct val="100000"/>
              </a:lnSpc>
              <a:buFont typeface="Wingdings"/>
              <a:buChar char=""/>
              <a:tabLst>
                <a:tab pos="355600" algn="l"/>
              </a:tabLst>
            </a:pPr>
            <a:endParaRPr sz="26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3"/>
          <p:cNvSpPr txBox="1"/>
          <p:nvPr/>
        </p:nvSpPr>
        <p:spPr>
          <a:xfrm>
            <a:off x="771161" y="609600"/>
            <a:ext cx="7527290" cy="557075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57200" lvl="0" indent="-457200">
              <a:buFont typeface="Wingdings" panose="05000000000000000000" pitchFamily="2" charset="2"/>
              <a:buChar char="Ø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Создавать атмосферу радости, формировать положительное эмоциональное состояние всех участников образовательного процесса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/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>
              <a:buFont typeface="Wingdings" panose="05000000000000000000" pitchFamily="2" charset="2"/>
              <a:buChar char="Ø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Обеспечить содержательную и технологическую интеграцию деятельности детей, всех специалистов ДОУ и родителей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/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>
              <a:buFont typeface="Wingdings" panose="05000000000000000000" pitchFamily="2" charset="2"/>
              <a:buChar char="Ø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Осуществление педагогического и санитарного просвещения родителей по вопросам воспитания и оздоровления детей в летний период.</a:t>
            </a:r>
          </a:p>
          <a:p>
            <a:pPr marL="423545" marR="1443990" indent="-411480">
              <a:lnSpc>
                <a:spcPct val="100000"/>
              </a:lnSpc>
              <a:buFont typeface="Wingdings"/>
              <a:buChar char=""/>
              <a:tabLst>
                <a:tab pos="355600" algn="l"/>
              </a:tabLst>
            </a:pPr>
            <a:endParaRPr sz="26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293449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62000" y="762000"/>
            <a:ext cx="7565944" cy="42319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17830">
              <a:lnSpc>
                <a:spcPts val="3265"/>
              </a:lnSpc>
            </a:pPr>
            <a:r>
              <a:rPr lang="ru-RU" sz="3200" b="1" dirty="0" smtClean="0">
                <a:latin typeface="Times New Roman"/>
                <a:cs typeface="Times New Roman"/>
              </a:rPr>
              <a:t>Проект «Веселый летний марафон»</a:t>
            </a:r>
            <a:endParaRPr sz="3200" dirty="0">
              <a:latin typeface="Times New Roman"/>
              <a:cs typeface="Times New Roman"/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668612523"/>
              </p:ext>
            </p:extLst>
          </p:nvPr>
        </p:nvGraphicFramePr>
        <p:xfrm>
          <a:off x="1447800" y="16764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48716" y="556577"/>
            <a:ext cx="6597650" cy="166199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прогулку выходи,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Свежим воздухом дыши - спортом занимайся!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0600" y="1760812"/>
            <a:ext cx="3476300" cy="26072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6800" y="3429000"/>
            <a:ext cx="3594412" cy="269580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400" y="266700"/>
            <a:ext cx="3886200" cy="2914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14800" y="2971800"/>
            <a:ext cx="4724400" cy="3543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13755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89027" y="380999"/>
            <a:ext cx="5002173" cy="3158813"/>
          </a:xfrm>
          <a:prstGeom prst="rect">
            <a:avLst/>
          </a:prstGeom>
        </p:spPr>
        <p:txBody>
          <a:bodyPr vert="horz" wrap="square" lIns="0" tIns="202184" rIns="0" bIns="0" rtlCol="0">
            <a:spAutoFit/>
          </a:bodyPr>
          <a:lstStyle/>
          <a:p>
            <a:r>
              <a:rPr lang="ru-RU" sz="3200" dirty="0"/>
              <a:t> </a:t>
            </a:r>
            <a:br>
              <a:rPr lang="ru-RU" sz="3200" dirty="0"/>
            </a:br>
            <a:r>
              <a:rPr lang="ru-RU" sz="3200" dirty="0"/>
              <a:t>Мы танцуем и поем,</a:t>
            </a:r>
            <a:br>
              <a:rPr lang="ru-RU" sz="3200" dirty="0"/>
            </a:br>
            <a:r>
              <a:rPr lang="ru-RU" sz="3200" dirty="0"/>
              <a:t>Хлопаем в ладоши</a:t>
            </a:r>
            <a:br>
              <a:rPr lang="ru-RU" sz="3200" dirty="0"/>
            </a:br>
            <a:r>
              <a:rPr lang="ru-RU" sz="3200" dirty="0"/>
              <a:t>И ничуть не устаем</a:t>
            </a:r>
            <a:br>
              <a:rPr lang="ru-RU" sz="3200" dirty="0"/>
            </a:br>
            <a:r>
              <a:rPr lang="ru-RU" sz="3200" dirty="0"/>
              <a:t>С музыкой хорошей.</a:t>
            </a:r>
            <a:br>
              <a:rPr lang="ru-RU" sz="3200" dirty="0"/>
            </a:br>
            <a:r>
              <a:rPr lang="ru-RU" sz="3200" dirty="0"/>
              <a:t> </a:t>
            </a:r>
          </a:p>
        </p:txBody>
      </p:sp>
      <p:pic>
        <p:nvPicPr>
          <p:cNvPr id="3" name="Picture 4" descr="H:\презентация лето 2015\SAM_012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91000" y="3200400"/>
            <a:ext cx="4407870" cy="3325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11559" y="332656"/>
            <a:ext cx="7848866" cy="6120676"/>
          </a:xfrm>
          <a:custGeom>
            <a:avLst/>
            <a:gdLst/>
            <a:ahLst/>
            <a:cxnLst/>
            <a:rect l="l" t="t" r="r" b="b"/>
            <a:pathLst>
              <a:path w="7848866" h="6120676">
                <a:moveTo>
                  <a:pt x="7848866" y="0"/>
                </a:moveTo>
                <a:lnTo>
                  <a:pt x="0" y="0"/>
                </a:lnTo>
                <a:lnTo>
                  <a:pt x="0" y="6120676"/>
                </a:lnTo>
                <a:lnTo>
                  <a:pt x="6828739" y="6120676"/>
                </a:lnTo>
                <a:lnTo>
                  <a:pt x="7848866" y="5100548"/>
                </a:lnTo>
                <a:lnTo>
                  <a:pt x="784886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7440297" y="5433195"/>
            <a:ext cx="1020140" cy="1020140"/>
          </a:xfrm>
          <a:custGeom>
            <a:avLst/>
            <a:gdLst/>
            <a:ahLst/>
            <a:cxnLst/>
            <a:rect l="l" t="t" r="r" b="b"/>
            <a:pathLst>
              <a:path w="1020140" h="1020140">
                <a:moveTo>
                  <a:pt x="1020140" y="0"/>
                </a:moveTo>
                <a:lnTo>
                  <a:pt x="204025" y="204038"/>
                </a:lnTo>
                <a:lnTo>
                  <a:pt x="0" y="1020140"/>
                </a:lnTo>
                <a:lnTo>
                  <a:pt x="1020140" y="0"/>
                </a:lnTo>
                <a:close/>
              </a:path>
            </a:pathLst>
          </a:custGeom>
          <a:solidFill>
            <a:srgbClr val="CECECE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09600" y="330707"/>
            <a:ext cx="7851647" cy="612343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11558" y="332660"/>
            <a:ext cx="7848879" cy="6120676"/>
          </a:xfrm>
          <a:custGeom>
            <a:avLst/>
            <a:gdLst/>
            <a:ahLst/>
            <a:cxnLst/>
            <a:rect l="l" t="t" r="r" b="b"/>
            <a:pathLst>
              <a:path w="7848879" h="6120676">
                <a:moveTo>
                  <a:pt x="6828739" y="6120676"/>
                </a:moveTo>
                <a:lnTo>
                  <a:pt x="7032764" y="5304574"/>
                </a:lnTo>
                <a:lnTo>
                  <a:pt x="7848879" y="5100535"/>
                </a:lnTo>
                <a:lnTo>
                  <a:pt x="6828739" y="6120676"/>
                </a:lnTo>
                <a:lnTo>
                  <a:pt x="0" y="6120676"/>
                </a:lnTo>
                <a:lnTo>
                  <a:pt x="0" y="0"/>
                </a:lnTo>
                <a:lnTo>
                  <a:pt x="7848879" y="0"/>
                </a:lnTo>
                <a:lnTo>
                  <a:pt x="7848879" y="5100535"/>
                </a:lnTo>
              </a:path>
            </a:pathLst>
          </a:custGeom>
          <a:ln w="38099">
            <a:solidFill>
              <a:srgbClr val="558ED5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7235825" y="404812"/>
            <a:ext cx="1112837" cy="10635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827087" y="5300675"/>
            <a:ext cx="1111249" cy="106202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pic>
        <p:nvPicPr>
          <p:cNvPr id="8" name="Рисунок 7" descr="C:\Users\MDOU72_2\Desktop\фото день города\IMG_8074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4400" y="533400"/>
            <a:ext cx="3168352" cy="24537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76126" y="3392422"/>
            <a:ext cx="4718593" cy="31472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</TotalTime>
  <Words>181</Words>
  <Application>Microsoft Office PowerPoint</Application>
  <PresentationFormat>Экран (4:3)</PresentationFormat>
  <Paragraphs>34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Office Theme</vt:lpstr>
      <vt:lpstr>Презентация PowerPoint</vt:lpstr>
      <vt:lpstr>Цель.</vt:lpstr>
      <vt:lpstr>Задачи </vt:lpstr>
      <vt:lpstr>Презентация PowerPoint</vt:lpstr>
      <vt:lpstr>Проект «Веселый летний марафон»</vt:lpstr>
      <vt:lpstr>Презентация PowerPoint</vt:lpstr>
      <vt:lpstr>Презентация PowerPoint</vt:lpstr>
      <vt:lpstr>  Мы танцуем и поем, Хлопаем в ладоши И ничуть не устаем С музыкой хорошей.  </vt:lpstr>
      <vt:lpstr>Презентация PowerPoint</vt:lpstr>
      <vt:lpstr>Презентация PowerPoint</vt:lpstr>
      <vt:lpstr>Презентация PowerPoint</vt:lpstr>
      <vt:lpstr>Презентация PowerPoint</vt:lpstr>
      <vt:lpstr>Настал тот день, которого мы ждали, На экскурсию сегодня мы пошли…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кудрина</dc:creator>
  <cp:lastModifiedBy>Алефтина</cp:lastModifiedBy>
  <cp:revision>15</cp:revision>
  <dcterms:created xsi:type="dcterms:W3CDTF">2015-09-07T20:21:43Z</dcterms:created>
  <dcterms:modified xsi:type="dcterms:W3CDTF">2015-09-10T17:01:13Z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2014-04-16T00:00:00Z</vt:filetime>
  </property>
  <property fmtid="{D5CDD505-2E9C-101B-9397-08002B2CF9AE}" pid="3" name="LastSaved">
    <vt:filetime>2015-09-07T00:00:00Z</vt:filetime>
  </property>
</Properties>
</file>