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  <a:t>Иван Сергеевич</a:t>
            </a:r>
            <a:b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  <a:t>Соколов – Микитов</a:t>
            </a:r>
            <a:b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  <a:t>«</a:t>
            </a:r>
            <a:r>
              <a:rPr lang="ru-RU" sz="8000" b="1" dirty="0" err="1" smtClean="0">
                <a:solidFill>
                  <a:srgbClr val="FF0000"/>
                </a:solidFill>
                <a:latin typeface="AnastasiaScript" pitchFamily="2" charset="0"/>
              </a:rPr>
              <a:t>Вертушинка</a:t>
            </a:r>
            <a:r>
              <a:rPr lang="ru-RU" sz="8000" b="1" dirty="0" smtClean="0">
                <a:solidFill>
                  <a:srgbClr val="FF0000"/>
                </a:solidFill>
                <a:latin typeface="AnastasiaScript" pitchFamily="2" charset="0"/>
              </a:rPr>
              <a:t>»</a:t>
            </a:r>
            <a:endParaRPr lang="ru-RU" sz="8000" dirty="0">
              <a:latin typeface="Anastasia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357826"/>
            <a:ext cx="5200664" cy="1138230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2 класс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Челябинская область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Красноармейский район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</a:rPr>
              <a:t>Лазурненская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начальных классов </a:t>
            </a:r>
            <a:r>
              <a:rPr lang="ru-RU" dirty="0" err="1" smtClean="0">
                <a:solidFill>
                  <a:schemeClr val="tx1"/>
                </a:solidFill>
              </a:rPr>
              <a:t>Якупова</a:t>
            </a:r>
            <a:r>
              <a:rPr lang="ru-RU" dirty="0" smtClean="0">
                <a:solidFill>
                  <a:schemeClr val="tx1"/>
                </a:solidFill>
              </a:rPr>
              <a:t> Л.А.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Познакомиться</a:t>
            </a:r>
            <a:r>
              <a:rPr lang="ru-RU" sz="5400" dirty="0" smtClean="0"/>
              <a:t>…</a:t>
            </a:r>
            <a:endParaRPr lang="ru-RU" sz="5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Прочитать</a:t>
            </a:r>
            <a:r>
              <a:rPr lang="ru-RU" sz="5400" dirty="0" smtClean="0"/>
              <a:t>…</a:t>
            </a:r>
            <a:endParaRPr lang="ru-RU" sz="5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Проанализировать…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Учиться</a:t>
            </a:r>
            <a:r>
              <a:rPr lang="ru-RU" sz="5400" dirty="0" smtClean="0"/>
              <a:t>…</a:t>
            </a:r>
            <a:endParaRPr lang="ru-RU" sz="5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Иван Сергеевич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Соколов - Микитов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1892 – 1975 г. г.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XcvC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285992"/>
            <a:ext cx="5635620" cy="41478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7030A0"/>
                </a:solidFill>
              </a:rPr>
              <a:t>Словарная разминка: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ru-RU" sz="5400" dirty="0" smtClean="0"/>
              <a:t>Впадающая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5400" dirty="0" smtClean="0"/>
              <a:t>Журчащая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5400" dirty="0" smtClean="0"/>
              <a:t>Вращающийся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5400" dirty="0" smtClean="0"/>
              <a:t>Раскрывающийся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071802" y="2000240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3143240" y="3000372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214678" y="4000504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071934" y="4929198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488" y="1214422"/>
            <a:ext cx="33618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Прочитай слова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7030A0"/>
                </a:solidFill>
              </a:rPr>
              <a:t>Словарная разминка: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428868"/>
            <a:ext cx="7858180" cy="3954459"/>
          </a:xfrm>
        </p:spPr>
        <p:txBody>
          <a:bodyPr/>
          <a:lstStyle/>
          <a:p>
            <a:pPr marL="914400" indent="-914400">
              <a:buAutoNum type="arabicPeriod"/>
            </a:pPr>
            <a:r>
              <a:rPr lang="ru-RU" sz="6600" dirty="0" smtClean="0"/>
              <a:t>БЕРЕСТЯНОЙ</a:t>
            </a:r>
          </a:p>
          <a:p>
            <a:pPr marL="914400" indent="-914400">
              <a:buAutoNum type="arabicPeriod"/>
            </a:pPr>
            <a:r>
              <a:rPr lang="ru-RU" sz="6600" dirty="0" smtClean="0"/>
              <a:t>ЗАТОН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5715008" y="2500306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3357554" y="3714752"/>
            <a:ext cx="214314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357422" y="1214422"/>
            <a:ext cx="4786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Найди слова в словаре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Вертушинка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2469_club-fish.ru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142984"/>
            <a:ext cx="6572296" cy="4550051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5786454"/>
            <a:ext cx="81439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Начало своё 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Вертушинка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берёт среди широкого зелёного,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окрытого цветами луга…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uvshinki_75x120_2010-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3929090" cy="2420320"/>
          </a:xfrm>
        </p:spPr>
      </p:pic>
      <p:pic>
        <p:nvPicPr>
          <p:cNvPr id="5" name="Рисунок 4" descr="kupal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4143380"/>
            <a:ext cx="3643338" cy="2425097"/>
          </a:xfrm>
          <a:prstGeom prst="rect">
            <a:avLst/>
          </a:prstGeom>
        </p:spPr>
      </p:pic>
      <p:pic>
        <p:nvPicPr>
          <p:cNvPr id="6" name="Рисунок 5" descr="nezabudki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285860"/>
            <a:ext cx="3619526" cy="27146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142852"/>
            <a:ext cx="84192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Голубым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ковром цветут незабудки. В глубоких </a:t>
            </a:r>
            <a:r>
              <a:rPr lang="ru-RU" sz="2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затончиках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плавают белые лилии и жёлтые кувшинки.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78</Words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Иван Сергеевич Соколов – Микитов «Вертушинка»</vt:lpstr>
      <vt:lpstr>Цели урока:</vt:lpstr>
      <vt:lpstr>Иван Сергеевич Соколов - Микитов</vt:lpstr>
      <vt:lpstr>Словарная разминка:</vt:lpstr>
      <vt:lpstr>Словарная разминка:</vt:lpstr>
      <vt:lpstr>Вертушинка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Сергеевич Соколов - Микитов</dc:title>
  <cp:lastModifiedBy>Admin</cp:lastModifiedBy>
  <cp:revision>7</cp:revision>
  <dcterms:modified xsi:type="dcterms:W3CDTF">2015-09-13T16:48:24Z</dcterms:modified>
</cp:coreProperties>
</file>