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2" r:id="rId3"/>
    <p:sldId id="258" r:id="rId4"/>
    <p:sldId id="256" r:id="rId5"/>
    <p:sldId id="260" r:id="rId6"/>
    <p:sldId id="259" r:id="rId7"/>
    <p:sldId id="261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13.09.2015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gif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80;&#1076;&#1077;&#1103;\Desktop\&#1054;&#1090;&#1082;&#1088;&#1099;&#1090;&#1086;&#1077;%20&#1079;&#1072;&#1085;&#1103;&#1090;&#1080;&#1077;\zvuki-prirody-penie-ptic(muzofon.com).mp3" TargetMode="External"/><Relationship Id="rId6" Type="http://schemas.openxmlformats.org/officeDocument/2006/relationships/image" Target="../media/image4.gif"/><Relationship Id="rId5" Type="http://schemas.openxmlformats.org/officeDocument/2006/relationships/image" Target="../media/image3.gif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gif"/><Relationship Id="rId3" Type="http://schemas.openxmlformats.org/officeDocument/2006/relationships/image" Target="../media/image13.png"/><Relationship Id="rId7" Type="http://schemas.openxmlformats.org/officeDocument/2006/relationships/image" Target="../media/image4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5308" y="-35180"/>
            <a:ext cx="9192806" cy="6893179"/>
          </a:xfrm>
        </p:spPr>
      </p:pic>
      <p:pic>
        <p:nvPicPr>
          <p:cNvPr id="7" name="zvuki-prirody-penie-ptic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1000100" y="6357958"/>
            <a:ext cx="304800" cy="304800"/>
          </a:xfrm>
          <a:prstGeom prst="rect">
            <a:avLst/>
          </a:prstGeom>
        </p:spPr>
      </p:pic>
      <p:pic>
        <p:nvPicPr>
          <p:cNvPr id="1026" name="Picture 2" descr="G:\ФЭМП в ср,гр,\butterfly5.gif"/>
          <p:cNvPicPr>
            <a:picLocks noChangeAspect="1" noChangeArrowheads="1" noCrop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933705">
            <a:off x="6220955" y="4756244"/>
            <a:ext cx="917451" cy="863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идея\Desktop\117283103_4204706_103349953_5158259_butterfly1_1_.gif"/>
          <p:cNvPicPr>
            <a:picLocks noChangeAspect="1" noChangeArrowheads="1" noCrop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7612901" y="4407652"/>
            <a:ext cx="1094234" cy="1153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идея\Desktop\90459064_0_5733c_3ad1dc64_XL.gif"/>
          <p:cNvPicPr>
            <a:picLocks noChangeAspect="1" noChangeArrowheads="1" noCrop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594829">
            <a:off x="202317" y="5419123"/>
            <a:ext cx="937642" cy="922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757641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7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486 0.11111 L -0.11614 -0.07963 C -0.15208 -0.12315 -0.20573 -0.14653 -0.2618 -0.14653 C -0.32569 -0.14653 -0.37656 -0.12315 -0.41284 -0.07963 L -0.58472 0.11111 " pathEditMode="relative" rAng="10800000" ptsTypes="FffFF">
                                      <p:cBhvr>
                                        <p:cTn id="8" dur="625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979" y="-128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6250"/>
                            </p:stCondLst>
                            <p:childTnLst>
                              <p:par>
                                <p:cTn id="10" presetID="37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2.22222E-6 L 0.22396 0.02569 C 0.27205 0.03148 0.3408 0.02592 0.41146 0.00995 C 0.49236 -0.00857 0.55434 -0.03264 0.59826 -0.05949 L 0.80555 -0.18334 " pathEditMode="relative" rAng="-578555" ptsTypes="FffFF">
                                      <p:cBhvr>
                                        <p:cTn id="11" dur="6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920" y="-41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250"/>
                            </p:stCondLst>
                            <p:childTnLst>
                              <p:par>
                                <p:cTn id="13" presetID="5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2.22222E-6 L -0.30191 0.06505 C -0.43629 0.09352 -0.6224 -0.02824 -0.63854 -0.15833 L -0.67361 -0.44514 " pathEditMode="relative" rAng="-11346142" ptsTypes="FfFF">
                                      <p:cBhvr>
                                        <p:cTn id="14" dur="6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81" y="-2224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022-045-TSv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61477" cy="6858000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9197" y="0"/>
            <a:ext cx="9192806" cy="6858000"/>
          </a:xfr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2348880"/>
            <a:ext cx="2487538" cy="41854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90430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00951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7" y="1628800"/>
            <a:ext cx="3065303" cy="5086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49321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050" y="1100"/>
            <a:ext cx="9191126" cy="6856900"/>
          </a:xfr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760" y="1700808"/>
            <a:ext cx="4436640" cy="4868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72107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92806" cy="6858000"/>
          </a:xfrm>
        </p:spPr>
      </p:pic>
      <p:pic>
        <p:nvPicPr>
          <p:cNvPr id="5122" name="Picture 2" descr="G:\ФЭМП в ср,гр,\rId5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89764" y="2492896"/>
            <a:ext cx="3565570" cy="3952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068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92806" cy="6858000"/>
          </a:xfrm>
        </p:spPr>
      </p:pic>
      <p:pic>
        <p:nvPicPr>
          <p:cNvPr id="6146" name="Picture 2" descr="G:\ФЭМП в ср,гр,\rId5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57664" y="4757235"/>
            <a:ext cx="1684732" cy="1867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3068960"/>
            <a:ext cx="2844788" cy="31260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048" y="2220358"/>
            <a:ext cx="2683825" cy="4459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3212976"/>
            <a:ext cx="1455049" cy="22975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0" name="Picture 6" descr="G:\ФЭМП в ср,гр,\117283103_4204706_103349953_5158259_butterfly1_1_.gif"/>
          <p:cNvPicPr>
            <a:picLocks noChangeAspect="1" noChangeArrowheads="1" noCrop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710199">
            <a:off x="7849123" y="1584366"/>
            <a:ext cx="901813" cy="950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1" name="Picture 7" descr="G:\ФЭМП в ср,гр,\butterfly5.gif"/>
          <p:cNvPicPr>
            <a:picLocks noChangeAspect="1" noChangeArrowheads="1" noCrop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7063895">
            <a:off x="380052" y="728720"/>
            <a:ext cx="705349" cy="663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79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идея\Desktop\detskiy_sad_16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718211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</TotalTime>
  <Words>0</Words>
  <Application>Microsoft Office PowerPoint</Application>
  <PresentationFormat>Экран (4:3)</PresentationFormat>
  <Paragraphs>0</Paragraphs>
  <Slides>8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идея</dc:creator>
  <cp:lastModifiedBy>идея</cp:lastModifiedBy>
  <cp:revision>21</cp:revision>
  <dcterms:created xsi:type="dcterms:W3CDTF">2015-04-01T15:09:59Z</dcterms:created>
  <dcterms:modified xsi:type="dcterms:W3CDTF">2015-09-13T16:42:50Z</dcterms:modified>
</cp:coreProperties>
</file>