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69" r:id="rId15"/>
    <p:sldId id="271" r:id="rId16"/>
    <p:sldId id="273" r:id="rId17"/>
    <p:sldId id="274" r:id="rId18"/>
    <p:sldId id="272" r:id="rId19"/>
    <p:sldId id="283" r:id="rId20"/>
    <p:sldId id="278" r:id="rId21"/>
    <p:sldId id="276" r:id="rId22"/>
    <p:sldId id="277" r:id="rId23"/>
    <p:sldId id="279" r:id="rId24"/>
    <p:sldId id="280" r:id="rId25"/>
    <p:sldId id="281" r:id="rId26"/>
    <p:sldId id="282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99" autoAdjust="0"/>
    <p:restoredTop sz="94660"/>
  </p:normalViewPr>
  <p:slideViewPr>
    <p:cSldViewPr>
      <p:cViewPr varScale="1">
        <p:scale>
          <a:sx n="68" d="100"/>
          <a:sy n="68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99384" y="548680"/>
            <a:ext cx="554461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Видео нарезки мультфильмов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39752" y="2636912"/>
            <a:ext cx="554461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Сказочная викторина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toysroom.ru/wp-content/uploads/2011/03/290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DDFFFF"/>
              </a:clrFrom>
              <a:clrTo>
                <a:srgbClr val="DD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9992" y="1412776"/>
            <a:ext cx="2190750" cy="3200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toysroom.ru/wp-content/uploads/2011/03/290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DDFFFF"/>
              </a:clrFrom>
              <a:clrTo>
                <a:srgbClr val="DD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27784" y="2852936"/>
            <a:ext cx="2190750" cy="32004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067944" y="692696"/>
            <a:ext cx="453650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Викторина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 сказкам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xQTEhUUExQWFRUWGR4YGRgYGBwYGxoeGxwfHx4gHBgbHCgiGxwnGxoZITMhJSkrLi4vGyAzODMsNygtLisBCgoKDg0OGxAQGywkICYsLC8sLC8tLCwsLDIsLCwvNDQ0LCwsLCwtLCwtLCwsLCwsLCwsLCwsLCwsLCwsLCwsLP/AABEIAQgAvwMBEQACEQEDEQH/xAAcAAACAgMBAQAAAAAAAAAAAAAABQQGAgMHAQj/xABJEAACAQIEAgcDCQYFAwIHAQABAhEAAwQSITEFQQYTIlFhcYEykaEHFCNCUmKCscFykqKy0fAkM0Ph8VPC0jSDY3OEk6PD0xX/xAAaAQACAwEBAAAAAAAAAAAAAAAABAIDBQEG/8QAPREAAQMBBQUIAgEDAQcFAAAAAQACEQMEEiExQVFhcYHwBRMikaGxwdEy4fEUI0JSM2KCg7LC4hUWJEOS/9oADAMBAAIRAxEAPwDuNCEUIRQhFCEUIRQhFCEUIRQhFCFF4jxC3YTPcaB5En3D0qynSdUMNUKlRrBLlUeKfKKlskLZJjmzhfyDa+E1oU+zC4SXen8JJ9vj8W+v8pNiPlQXqLhzFb+yItvs7752JkAamQKm6wNY8at1xx+ENtLnNM4Hhgsvk945cu3mvYq+zPc+jsWZ3+szZdFXYATE9rvFFqo/24pthuZPWJXKNQB/idJy60CsHS7pbdwjIot2yzKWgsSQAQBIAETrz5GqLJZGVgSScNyttFofTiAMUpwvSrily0by4a11WpzZWJgbkL1kkabgUwbJZGvuOcZ4/pUitanNvACOH/l8KxdFMdi8QOtvBEtEdkBSGfx1Ywv5+WpVtdOhSNxkk645K+zPrPF5+SsdIptFCFhduBVLMQqqCSSYAA3JPIRRkugEmAqxZ6ZKcRbslI61iqEElgPqlkyiJiYnQEeMLNtAL7sJ11iIpl85Zq1UykUUIRQhFCEUIRQhFCEUIRQhFCEUIRQhaMdi1tW3uOYVAWJ8B+tSYwvcGjVRc4NBJXNOM9O0uYe+hRhccMjMCpUA6ABpnRTqI3naZrZp2EtqB0+ERxnr0Wa61ywiMTPCFTOGXc14PcsF1CkgPomo7Jg+2vPuPjzbqONRl2keaqY0UnTUHLVbLfCluXWNqwblw69WgJVQNJI2HwHcBtQGsotmo7mVwvfWdFNscOvpR7iOWKNKFTDDYgj6uuoNMNdeyyVDm3MHDFNuH8LvYgxaW5dOxYkkCPtXGMadxNQfVpUR4iB1sXWU6lU4CfZdZ6O8Mu28PbtXyhyCMqTEcgxPtaeAHnXnrRWY6oX0xnt6wWzRpuawNeevlOqVV6KELC7dVRLEAd5MfnXCYXQ0uyCp3Tfi4k2v9K0A98953t2/X228AvImlbRU/wAfNaFiof56nL5PwFF+TzgxuMcfemXnqAeSnQvHIsNB3L3zXLNS/wA3Ltur/wD1NyGfXWKv1OLNRQhFCEUIRQhFCFqs3wxYD6jZT5wD+RFC6RCwx2Nt2UL3XVEG7MYH/PhUmMc8w0SVBzg0SVSuMfKKoJXDWw/33JA/cGpHmRWlS7OJxeeQ+0nUtsYNCW8T6bXbltOqL23Or+yoHgNCd9fSr6XZ4a43gCNM0vVtstF3AqLw3phirbg3LjXLfNTknzBy8u6ralgpObDRB5qunbHtMkyEysfKbFyLln6OYkEZx3SPZJ8JFLu7Lwwdj6faZFuOd3DrksPlI6TW72Ft27Dhlu9tj3BTorA6glgTH3DULHZnU6hLxEYdcvdTr1mvYLqofAmHzm2zIty3aYsbZ2YAkCfEvLd3Z8a0KoNQFgMdfKTYe7Ifmej6KzdMukIxBVxbyBRlXWSZMyY08ANedRslm7hpBMrlor98Rhko3QvpCuDe4GRn60LLKRmXLPIkAzmPMbCuWuzmvABy8lKhW7mSRgfNM8PdweKxD4jEXVtpIC2FlnaBE3CgJUGJ7z3wNcyv2lTsdPug4SMzs4LSp9n1rS7vXNMab1deFdJ8IQttJtACFDIUUDaAfZHlWI3tKhVfF7E7VousNWmMBgNisCMCAQQQdQRqDTYM4hKkQva6hJ+NYwKWGfKwVWXWNSWGk6EyoEePjSlpeQRCds1IugxIkz6faSYrpPZRkt37iG/dIUqB2VB0AEzEnmd58gKH1S8YpptjcZdTBujHeeutUh4r0VN3FWVL5cKzkuJ1Gg7HkxAUHlMdwqqkA5wDkz/Uf2XOH5gee/lmdue1dPRAAAAAAIAGgAHcK1159ZUIRQhFCEUIXgNCFAxeMAuIA0BczXDOgUId/VlPu76FIDBasNd6q091gZdjcy7HUdka7HKBXWNkwh5XMMHxoY/Gg4t1CAE20Ji2DpA1iTEnXUx3QK3H0TQoxSGOp1WW2qH1JqZeiz6U28Navr1DIQUi5lMrM6RGmaN4qyx96WE1OU5qi1lki5zhOehXFsNZFwXgFY7NlLaAbaAkd/rVVuoVahFzLZKLHXp05v8Amq1xHF27l241tMiZyAvd6cp3jlMcqeosc1gDjJS1V4LyWjBW7FdJMEOHG0ILdVl6vIfaKxMkRv2s361mf0dc2i+cpznRaLbXSFG6M4yXNMPetCzeVywfstbgSGyk51PdKkEH7vjWlWa681zchn1uSlJ4gtOuR3/tPfk04zYwrG9iCFFxWAbKWywwAEATBg6958aRtFJ1WjLdqZp1QytB2Jd0k4umLxj3bS5bQA5RtuY5M0x/zV9mpvZTDXHH2ULQ9rnXmj9qZjulFlOHJh7NsfOLxIuHJMQdDmjUtuO7WsvtF7qJLy6JGGOW07oy481o9ntFWGRgDjv/AJzO5KcRjBgrKFRN24BGZYCjcz3mY5+6vFMpG2VXBxho2HNenrVbjQNVAwnSK7MXctxG9oQBp4RTNSwUo8Eg6KNOtUGJXXvk74vM4eSy5etQ6wNQConlJBEd5q3sqs7xUnaZJbtKhEVRwKvNbKyEj4wiG7N201xFUAECcpJJbSZ2CbUpWu3heCfs5eKcU3AEnz2btqVXOi/D8SSVQFh4EMO6Row2qo0mO/Apg2210Yv5dclA4qRYVrKy5YZR2iT3ASTI1IEeNKEG9Ccof3oqnADHJX5BAAJkxv31trzpzWVC4ihCKELC/dCKzMYVQST3ACTQugTgq/iuK9VhFaTmfM0jUgSSY94HqK4phsuWfBuGKoN28Zb2jJhRGsx4d55id66BJhD37FReN9JsTirl3qMy4cCBlTM2XmzGCUB35Rp3a7VGy02AB+fFZdS0PM3Jjgq7gOGC5dW2uUFmCKOQk859K0XOuNLjpis8EvIaFaekPQlsNYNwXOsAjMMuUgEgSNTzik7P2gKtS6RGzFM1rH3bLwMpD0ZwbX7y2AQG3BO2Ubnxju8hTNeqKTS4pZlE1XABNOl3RVsHkuhw9t2CMYylTBIkSZGh15VRZLaKxLSIKvtNk7pt4GQmHAOgyYnDC611lZ8wUKAQIJXtTqdQToRvVdp7QdSq3A2QFOz2NtSmHkn0XPLWCb5ytiVB63qs09kHOUme6tHvBcv7p9EqW+It3x6pXxWy+HvvhywYJcdEYzAyuRIGu4j8prLs9YggaHKdMStOtRGO6JjXAL3DtBFhNWY68yT3kDkK5a+0KFlpl0yR1idFGjZKtd+Ij4HBO8bwlbS2CSZL7ncmNTp+XcK8K/tCpa6tRzscOQ3L1VkoMpgMbp6q0dFsGt7EXcwVmy2wJA0zFp8SJAOsbCnOymjujxULe4tIT/jfyZYW6hyL1Vzkydn+D2T66+NaJpgpBloIOKqnDcNe4dibAvSVW5C3AJVgxiIOqnKzCPdMVmus7qVcVW5TitVtZtagaesLtlaywUjLu1y7kuKGDa23XQaCNQZEjtTBGtJVMXFOwwMbeaYjMdaZLK/j+rUMy9qI0IMH9RpPKqXVLvFdZQ7x0NOCq/C7Zv4tCw+v1h8AnaHn2sg9a5Z23njzWtaXChZiG7I88PaV0KtRebRQhFCEUIS7pDZZ8NdVRJKnTv7wPEiRXCp0/wAgucY3iwuYfDgEB7Yu2yp01lGUx3ELBPfXQUzcgnl8pj026TLbwaJqRfM6fWtkZss7AluyZ5Bu8TfQe2m6+7TLikqtF9QXW89yUdF+M3rGGv3bzCxamUQAZ2JEalgez7IgCT2jyExtNoLzfIiOusFfZbGA4U24knrL7UngHB8OVRmVix1nrCmUATMiIAAmSfdpSH9ZaKxPjPmtGvZKNAwxjf8A8gqzjgguW36vM0jZ7z3EJGoBzMw91dpPrUzea6eaUrXHeGo0DkPpIbXR5S4vWbjYW9baQYzKORzg6qN1I2HcRBrZbbXOZD/EOutqzH2NgdLcDu+vrMKJ08u4llVMQQUGq5BCExEzzOvP3Cn7G2hB7vM7c1nWk1wRfyGzLrik/RjiGLdepw1x8zAkorAbe0QT7PoRvVrhRuipWAkYE71D+4HllI4HECdP1kkN3DEXGBUypMrGoM7RvMzTocIvaJYtM3DmteN6I4m5hExPtFjcYocxukdZE7asd43I18K89a6gIuAZT6mfZbtmpmbxOz0CsfQvoJdULicQOoQBtHU9YZ2hBrtIjfwrztayVK4LSYGHpu0WubQxohok9ap5xgWAgzWGdVOjXrosiT9xdY/aIpKnRsVEkMBcd5j3j0CspOrE4EDgJUbh+P6rEfR4VRcKIQVv6NB07LEjQnkw3mtDs99ItIY2N168o2llQiXunlCv2D4lin7LYQJpOZrq5fQKC0+HxrQwSBaBqt3EuFC6pFzKwO6hYH5kz41EoY8tMheYLiQtjJeaAolXbmBuGP2h8ffRIAxXSwuPhXNuJ9J3ONW6qsWLBiAPYw6SSGA30Jck7TWY+oXuJ6jrFegoWdopd045+rjs9BvVr48suHDFgRp3eEVW+ZxVNjMNukRCkdC7X0t0ndUQD8RYt/IvupuyDMqrtR3haBqT6R9lW6nVjIoQihCKEIoQq3xXoThrzZxntNvNsga+RBHuiuQrm13ARmtOG6KXLa5FvqVBkZrZkT4LcA90V0EhcdUBMwqh044VYYojYq494XFXIMgtiW1zLlLZgAYljqR3mqqxvNu7U/YLzaneAYAE8cFgvFrbt82sMsufpLzMMqIpDEA8wSsE6bwN5Cryxo7th4lPUqNU/wDyaoOH4tjEzh15qSekhto3zbE5yCARcVEUz7LBQ5dVP2isd5A1qbrLWYy9TnKTw25pUWiyVKoZWAGMYEnHZMQeSc8Hdrqrdm4rsIPYJLttLkkL4DLoBpJFFGsQMFy2WdjXFuGGsjAcMT547gjpA3zO11twP1eYK/VEMFnSSlwFQswOz302yu0uDTgs26TMYxyXuCuWLig2mHansgCy5I3gxlY6HTTYmaYeKjcCqWPa7H36+16LSsYt3ATqCt5MxB8RIYj9k92h3qIe7Qq0tH+Q69lEutiVOVrwRdg+GS2dO5S7sy90ZRUSdq6A3Me/8LPCcKXN1k4y88GDdZSNf2nUD0ApK0WOnXF2pJHEhW96QIF0dc1JWyAZd7S88g+kJj7qw0/iNQZZrNZReDQ0DXD3OPquXnOyk9daJNxfpFaysy3Gj7uHRV08XJYnzqQt9GQ0OngCmW2Kpq31+lYOC2b1y2CHuBSN1FpNCOWRj+VOXpxSTw0Hr6ViwOCyiczM0Rmdy592ij0FclVlUTp5xtczIutuyQXPJn5KI3jc+PlSVoqz4QtaxWcgX3ZnLhtUz5NeDAC5iL4/xF5R2WHsWm1A13Lbt5ActbLPSuiTqqbbaS4hrch7/pMeF8LTK+rFRduIikyFCuVAHhpzmk6jRJG9XVrS8EDDJpJ2yAVI6NW8l+8O9U/hL/8AlTFjzPL5ULc69SYd59YVkp1ZaKEIoQihCKEIoQihCS9Iuj2GxCXDeRZKH6TZlgaNPePH8qrqMa5pBTVltFSjUaWbctu7muc2OiT27FvEIgLFQHt9o5gYkFmaNSBoFA31MislvhhxxXo61ubVe+gTGcHZyA+Uz6P8Gwrm49qz1juxUBwPo1GkXCCQzDURJ0A86fqWt9QQNRHEDbtWObILMQXQNZzMn/TOQ34Zq2W0sYVQXdLbRBbsqD4aj1qi+1mAVTnVbS43QSNmJXuLRL6PacSrrBEggqw0II+B7xVZJlQDSyD1wXIsRi7uGdcG29i6ylxoWWAU25EQ3mBXprIBVax54HyKy7S4074bkRI8004fx170s4LZdCygFuRGZDAcQfqkN4E61ypZZJubeuslOnag0AP166n1TnFHDXbUX1zq4BkfOEJA1BI6onlzJpJ7CRDk212Mt+PtR+FX8IGFu1hbpBOpIuMDpMzdKgbc0PpSNSqyg0kNceAJ90we8eJLh6ftN790IAbVu6nmoyjya3AH4hSvf2W2eF4POWnz/aiGOGo5JK+ARzccXAA/aYG4gAncKWOgMA7jXYCpns6mbsuJjaeskwy1PYIj069k+6E8WVf8PaKPlWQA8woMEy0ZtY9ksBT1N9P8WnJK2im/83CJTzpDxZsNZOkXbhy241Enc+SiW9I51yq+43DPRcs1HvX45DPreqR0W4IuPunOs4TDnWdetukagnmBMnvkDWTStBl8zoPdaVsrd0y6Pyd6BPOnHF7uFCvYUF1ntRICxrKjcbeXpT2SzKbA/Ap10cJ+a2WYyzoLjEd79s/FjWYTiVbXM1DGWXlgoV7iy4bFAurEXFI7MbypG5HjVtlPjKuqML7OI0P2rJgOJW7wm20942I8wdfWtBZpaRmpdCiihCKEIoQihCKEJXxQ9bNoHs/6h8B9X15+GnPRO0Vf8G803QHd/wBw56ff15qNjLd3qSbSJ2RIW4SCR5jRT5g+NLGn4ZCspmn3sPJx1HWPolnA+O2xagK2c65CpDz3Fd6gypAwTdqsj3VJJw26RxWrB8POIv8AW3RItZpM6ZjEIO/LEsRpmyrrlMSawwXFdq1hRpd2zWPLbz03SdQnqIBEAaaCKis8knMrkHyr4lP/APRITdbSB4+0A3xysorbsda43n7AperSvNE7D6kLVextm1w/qVUfOGIJJWGDEie3Hs6RAO3rTodWpmZ9cJO7ilnNpVMI6G9ReH33vjq2Oa3YtlFPODH8saHuNUWm7ehqZsYddl3UrXgcUbbG1c1dWgMRJBBBVpGp0iBtBrzttpOkmARv+8/VatBwIurqPAsX1lpXAid1+yeYPka8Xaw5lS7h5D6Q9l0wt3EeA4fE22S4gBMdpQFYEcwY3qNK31qBDmHloeWXlChfc0qlv0KxGEvLfs4hTkOYM4M+IYDcESDtvXobN24xwHgh2wZdFTnvRdcSpHSDi93G3rdu0Id1yqN+rQwXf8Ue5V0nfbfUNVwhXUaTbPTJdz3nZy910vhXC7eHw6Wrc5EWfFzuSY5kyafY0NbAWNVquqPLnZlK79pvnCM2oIJIHsoD2QPEydfKpKQOGCktwV7fawrhUOpsvJSfuEa2/ISPCq30Q5Dao/y81WulmHvs1pzYcBD2ohwNtiNxvVNOiWOkpunVb3ZZOv2suEGGT6usztFMpd6v1s6Ca6CllsqS4ihCKEIoQl/GMd1YVV9u4YHgAJLemg8yKotFW4zDNM2ajfJJyHUdaLzD2AqCdBufTakGiBJ5oe8udgq/0k4hiPo3VQuDYw7Cc5n2SRHYtkwJBkyJgGraveXJyC0LFRoSWuM1Bls/ZHlxU3h9xr6AJKW/r3Niw+zb7vF+Wwk6rXRbeCorBtFxLsToNBvPwPPDAvLVlVUIoCqogAaACmnAHwBIucXEuccUo6T8YTCWpEG6/Ztr3t/QVEsA8Lc1bRZfMuyGa5dieBtjG663bDYm1petE5TcAMh1mAWE6rImV1726UMgxkpVsScYnL6VU4tbfrHi1dXLpFwRlPOf6CrKlq1dyUG2bRvNTuhV7LeCP7NwMPxRqPMgT6UsyrLiCcUy6kW0wQMPpNul3DGQjE25lBFyOUGFf8gfSoWmkHiCFyi+DKYdGOPBcpJlH9sgRkbvIjY8yK8jb7ETIGYy3jZy2J8t7xgcF0LDPP6V59zfCUq4Kt9M+LhVZAeyo+kI5nkn6mPDxFbnYthgd+/l99aJiz0/8jy+0s4DgrticQTlv3IJBGgXkh8I3HgO6tI9o3KvhOA9UVrtTw6K88H44j22YaOkZ7Z3UTqV+0vca9BZ7Qys280/pZVWi5hg8jtUvBMMyzrOa23dI7QPqNfWr1Wck2QRpXQoLKpLi0EKxIIBjfSoABSkhK8R9LcNm1Kqv+a4J0H2R94/AT4V2FMYCSnSqAAAIA0AqSqXtCEUIRQhVvjt3/FWx3WiR6uub8lrPtpxC07I3+w47/g/tMnAvHINba+33H7v5T4ac6nSb3hGwepSo/tC9qct2/6XnSS3mw1zuEMw71VgWB7wVBBHOr64mmV2xuisPLmRh6rHB4vsctKz2VSGwu1aXiUi1dhWdtB41bTcQC4qtzZIaFyDpTxVrvED1qsUUALbJykqwBMa6MQQwnWIHKrGNObsytBoDGw0/wA9YJzw/DBiptXD1qgZGJyG4v2GP1Ly7AnRh6002Uq8jXL2/S38ZxGGvN/iLea8BDZT1GIAjTPbOl0eKz4Cq3ta79LtMvaIGW/Ecj9qnY7C2FO11ATIzswAI27R7SHT6yAHvpYnb+Q3n5+QEwwnLQ7AD1ylWro/xBb0retxvZuA6hlI0Yd6nb301Tf3jJIhL1Wd2cCqfxbCJw/FdWQxsuOy5cMGGx2A1A5GfCkrXZw5uAxG/wDW1M0KxGOis3CePOqLaQ7iFdvqDQdqd4BB17xyrzv9AK1bERjjvz90y6k0+Ja+juGt4m+LrR1FjYM09ZcnMWJJ1AJJnnpVnalqNFgpUxiRpoP3lwUqri1t0Zn0T3jvFLOsMD5a798edZtFj3gC7Cop0nqi8W4xdDgpNll1BBE69x25HTY1uWNvd+JplM9y0tIOKtnQnp2bhK3QMyQGZVhGB0U9yPpEc408PQUnlwxCyLRQDT4TK6dZuh1DKZB2q5JKNxPGi2vjXCVJolLxed/orOhP+bc3Fv7o77kcuW5oAU4AxKbYLCLaQIggD1JJ3JPMnvqSrJJMlb6FxFCEUIRQhQ8fw23dKlwcyTlYGCJiRI5GBp4Duqt9Jr/yV1Ku+mCG5HNSbNoKAqiAOVTAAEBVOcXGSonG3Aw92eaFR5t2QPeRUKzoYTuV1mbNZvH2xS/hmHmPjWTTbeKZrvhSLv079WP8pD9IeTHkg8ObeEDno9Tb3hw/EeqqH9lt8/kct2/689FWflG4TbuvaIUC6QZaAZUeyGHPWYO41pstBUKNQtEaKr4jBuEh8LYc/aD3En8IcCuQrLxOvoleI4jeOW1iLCYhdFRXk3FzGAEunMSPBp8Irjmg5iVNrYxaYQAjIUANoAkFXFwhSCQQQHdQQQROm3Ks5zxN1sGNDekcMx7K+64eLbsj9FKuN4NhaW5buqHQ+0jMugA3AAnlyPKu2ZwbVLWxBxwPwiqC9kmZCVfOLmI1ut1rGBMgkxoIEaDwgamuV7zal4Fb/Zwo1rHce2Brh6ztTi9YfD2fm9vW9cE3DIGVTsmbkTt6+NcvAnHVIikTJpiQJhFrjotxbayykDKFKspURqMp9o+NIVLA5xmf39KoVZxWFrjV64VW3aLEkKAF7JJJ5nYkabjnUx2e0HE/a6XOMlo3+SgYnB4hy6uMnVjUEgmMwUxAicx/Orm1KFKIxJPrH0pts1aqJcbrTzOUq+fJBdVL2JwLgPbuKLgzAGYgGe+VZf3TTtkrmpn1CU7RsjaVJlRmGMHriCujWOE3LBPzd5Q/6dySB5PqR6g+dOwsguDs1oPCL1982IKos+xbYknzcgZR5CfEUQu3wBgntiwqKFQBVGwFdVZMrZQuIoQihCKEIoQihCKEKFxjCtctlV3BDAHYwZj++cVVWpl7C0K+z1BTfJUGxYvOAmU2l+sxy5j4KFJ95+NKU7M44OwCvc+k03pvHQYxzmPJN7FlUUKohRsP73PjT7WhogJN73PN52aruKW9cdnVBlmFJAJIGgIEEgHU+tEhSGCh8QfkwYXI5rCtHgY94rojRdCrRwgfiGEXLH0oaB/8MZ/+2hWgwwqsdLMSqcQxgtuVsrd7UROZgDcjXU9bn075rItNMGrLRin6Dz3IvKsdIuPC4ot25yzMnfw17+/xqdkszmuNSpn10FTXrNu3Wc016NWBhbJxWI7TN/koTqfE9w/TzqysQXSm7MagpXCcDid389ZL3AY9lZ7hbMbk5/rI2slWU7j8uVZdoZ3mB08+K9VRsjBTA13ZjgepVl4ZxQqB1LhF5W7svbHglwdpf2WqFO2V6Hhd4h6+X15JG02FlQzUEna2A7m3I8QmN7HOGtPdsdgXrdzPadbqQg2ABGvnVo7So1XCcCCCQc8EvSsrA1zKdTG64Q4Fpx80h4pike+7r7LW3X2cvaZmYdmTABK8ztSrgZJH+ueWH7TtKyVG0Qw5gjWcgBnCz6KYgWuI2L7tltKjK5En6jqOyBJ1ycvypyx12UneMxievNLW2x1X2d1NokzhjvB15rqydMcGf9b3o4/Na1Rb7P8A6vdebPZFsH+HqPtRcR08wi7G4/7KEfzRVbu0qAyk8vuFczsO1OzgcT9Sop+UOx/0rsfh/wDKq/8A1SlsPp9q7/2/W/1t9fpOOBdJ7GKJW2WDgTlYQY8IJB99NULXTrGG57CkbZ2ZXsovPGG0J1TKz0UIRQhFCEUIRQhFCEUIWF2cpjeDFCErxmIQHtSBGkMQY8htUQpBJ8VxLDsSlzrWtnmdY9/aB8VNSgqQkYhaejPDs2LNzMLi2EKrc+11kR5MEBB8TQpPPhgaqsdLfkju38RevYfEIFvObhS4GGUsZaGWZBYk7DfnVRp4yF0VcIKq4+Tv5tcLYq7ae3aGa4LeY66ZVlgJ01IjaO+qatS7gmrPSvwY4J9gegb4+386xFx7FjLNu2gBdrYEg5jIUHl2TOhoo0sLxVlqtInum6Z8Vs4n0SGhw4AYKFKHRXAEejab1XaLKHiW4FPWDtZ1HwVPx0Oo+wkVrhdwOVslku87TiG9x0cdxFYtWWeGs3n1kvSf1lF7ZqZf6hl+uClfOxbMYjDOjc2UwP3SBHqaW7pzv9m8HcevhR7t1QTRqAjYfsfSzsHCtqTctj7TCU/eWRPnFRf/AFDcgD7+RhRe61MwgHhn5GCtzcOw+4xNkf8AuL/Wq+/rZGm7yKiLTWyNN3kVhltoP/UWm/ED+Rrt57j+BHIqV6o8/wCzcORUc4qz9ufBELE+RIC/GrLlTZ5n+T6K3u6pyb5kD7PomHBcZg8x67rk07LhFaD3lQWmPI+VW0aDXuiu6Bu+9BwE7wlbVRtl3+3dO0SceeHuE5HQrEM4xOFxovScyOzFYjl2QymNQRAG4itVnZ9yDQIjTrFZ/wD6vZ2tNC0US3QjA+8HrNdGwDXDbXrgi3I7QQllnwJAMeHLxrXZejxZry1YUw890SW6SIPuVIqSqRQhFCEUIRQhFCEUIWrEvCMe5SfcKEBQOGP1ltc6juHjFRIUsljiuC2n+r7tKJK6HJNw8nD3XFpg9th2iZCoV5zz0kQPCSIqp9cNw1TIoXhLsPc9bUxxXEMRkYW+pLEdliSoB78sNPlVRtJjALraNKcZjz+lU7fRh72Is2r7J1GtxlDlzdKwYYkDVmJZiZkAjnVdFoc4SnKlYMpuczPAZRE7OGSvXGmi1A0kgfGfyEU+VkNzSbAYTMM3jpUCrZW69we1fOW7bVxyzCY03HcfKoOYHYEKynaKlLFhIVexPBm61Ldu/eW0xvSubrdLYgBRdzfWDCPGsqr2dQfUBujXHXBbFO0NFJ1RzReFyNMXZ5RpCoSXsQvUFLgzX2KDL2IMoIJXQjtjccqziKLr4cMGidu3nptW/epkODxIaJxx2+WSMDjxdu27d22jm5cFtfo0ksSB7am2d2G/fVrbK6YpEjmddxkIq1G0mktJbAn8jGuhDtit2J6DsZbqLoI2BK3EPuv9YP3vSpixWtuk+QP16LOp9uBvhviNokH/AKLvok17o8qki7YvYcDXrAlx7MfeaMyeckVVUpWumJuz6H6PonmdpucPA9r90gO5DI+hQeF3bQEqHQ6q05kPcVuDb137qTFZlQxkdmvkpi1UaxMGDqMjzGvwrr0A4cxD3T1lpc0C2GhWIGrFdjyEjeDO1bvZNJ4aXF0icAvP9tWhoIpiHGM4xA2T1Giu9bK86ihCKEIoQihCKEIoQihCwupKkd4I99CEu4Fb7Ckj6oA/X3mgrpWHEeLr1nzdHAulCzHfIugk/eMiB67b0VqgYFfRoki+Rh7pdfu9WqypNsaEj6o7/Ks4Y4lONbfJg4+6T8X4KXtG9g8U1qO0FIDofDXUT4aeFBAiUzStBDxTrM569eu9QMFxZrYwzM4FwjX6x1Uzp+1AjflXGPLDLUzUs7X32xh5ZFXDiN9ntWc6lGYZ2XbKYAjXb2q1mkkAlefc1rXuDTIBzUrB24yrQokqTZXt0DNcJwSLDA/OrH/1B99x/wBaWaP7jf8Ai9ytV5H9O/8A5f8A0hczxjkXcOWgMMXdLgbButslgPu5pA8K89WBL64P+n4evRUwO7fdyuCOEOhJOFzbxGFB+pi118mt/wBDWlZyDUDtw9yo23xB8as+19IVtrw6KEJJhujVq29zJ2bVzVrMDIG5lfsgjcbd0Vl2jsiz16ge4RGzD1T7+0Kj2tvfk3J2sb9saFN7FlUUKoAUaACtJjGsaGtEBJPe57i5xkrZUlFFCEUIRQhFCEUIRQhFCEUIS7E4sWLN5ztaDNHgBmHw09KCpNbecAud/JtiVuXbr3pN+6uYE85MtHjOX0FZ9QAvMrXtAcKLbuQOKY2+nK4bEnDYtcsns3B7MHaddPPaqqZgQirYw9ofTOYyXnGcYtt+tCkWHMMFHM6hwB3neO8eNVkXjgmaLf7cOPiGvwrN0V4VbS2L3VILlyWzBRmytqBm321jxrSoUgxokYrLtlpdUddDjdGmnkpGM7V+O4AfmT8CKuSgyUnDr9IT3L+Z/wBq4Fw5KVbGtAXFWbOmKw4PM4gfxufyFKj/AGjf+L5Wu7Gz1P8Al+wXOeL4dbKuElxYxBVTzIggT3mbMTzOtefqsi0upg4EH0P/AJL0Vne6rF7AuZ1/1eSQ8S+jxFzuTFK/pmcz7stM2N0tpu/3faP2uVBfY07WfAX0dXo14ZFCEUIRQhFCEUIRQhFCEUIRQhFCEUIRQhKukmEa5h7yoJL22QjmZBiPEE7c5PhQcoU6ZhwK4dw/GOlxIc2vmol30JzAGFg7ydCKQquF7BbzG+HETKe8W4qOIpauNh4cey06b66cxpIBrjKD3ODlWx9KzhzJJUnCcNd1JLk27IEAmQsmAB4xPkKcFJrTICUfaHEQdfVdO6Ng/NbM/ZHu5fCKsWe/8ikeP4gbeIchysttcWV0AXslYIBiefOqS6Dn5rUo2cVKQ8M4Zg47cZw9lNwnFScxz4b99v6UXzu81S+ytH+L/ILTiOkiqcvW2we62rXGPkDAB99VurRhI91dT7Oc4XrjuZAHyfZauGYa7cxFm41tktWs8NcIDuXmSVAEEs2wAFQptc57SQYE4nMzuVlepSp0XsDgXOjAZCI14DaqBxm8rnGhFCqXZwBy6u6skecu/wCKsK1R/Vhw2keYPyAt+ysLW0S4yYjzaf0FW+NDO9w/bsI3qirP8r/GrLP4Wjc4jzJ+wrXgNa2NHEeZP2F3PBdKsI1m1cfE2ENxFaHuopEgEggtuDoa9EKjYBleKfZKwe5oaTB0BTfD4hLihkZXU7MpDA+oqYM5JdzS0wQttdXEUIRQhFCEUIRQhFCEUIRQhFCFrF9SYDCZjfmNx56GuSF26dirHyhdJ/mdgLb1xF6VtjfL9pyO5Z07yR41VWqXGpqx2bvnychn9LlvAOjtziDZLU/N7Jm7cMzcuNqdz2mO510BnciV6NO+bxWjarQKQujNXe1wB5CgQBAgbAD8vKn8llXwno4aDbWxZG7Zrj78ufLyX/euRtUb+MqzW7YVQo0AED0oVSo3HelNvCvcs37PWXFUOqrDIQ0xmZgMpGUzodIidqVrWhrMHDFa1msTqsPpPgZE5HyBx81ivSXhrLbyWBcu3IHUraAYa6yTCaeevKqalpszGXymBZLfJBqQ0f5F2HyfTDVax0/wtsg2cKwtjslgqW2zMCVAWdoV5JjUDeuf11Fr7rRoT7fasPY1pqYVKnizzJEDftxCq/SHjmJxRvW7rAIi9dbRNvaRgGYCXi0xPISJrPrW91QNjAF0b9fladksVCzhj2DEm6SeB008Q8lpwi9YLOv+bZ6r1yG1/Ms1l1Dcvf7rp9Q72Kvcbod/uun1vexSe9ayrh7rCFDOjz3HU+vbue6nGulz2DOAR1yCnXgh7Z2Edch5pHw3CEvrGSO4GTtpOvjPhT9Wo0MgZrPc2oaxeD4dif8ARTjRwmNsC0SFe6qXBPZZGIXUbEiZ2kRVlkc6ZKot7RUpEEYgTK+ha1l5dFCEUIRQhFCEUIRQhFCEUIUTi1/q7F1/s22b3KTUKhhhO5WUW3qjRtIXNMBcYtaZ7uQO126zZiGVUOR2J5LCOQZ3PjrnsmRJ2lbNQCHACcgPce6TdLEv4nF4gqR7K5rjTFlCOxbEbu0k5QJJY+ddfLnEuUqJFOm1rf53/vYus9FcHZs4W3bw/sKI3BJbdixGmYkyfhpFaDIu4LFrFxeS7NNHtg7gHzE1JVLC7dS2pZiqIokkwAB+lcJAElda0uMDNUPpB8plq3IsBT3PcmD+zbHab1K0o61XsKYnfotKn2fGNUxuGfXmuZ4ri7YvEXbzMXLLlkqF9ldOyNhSFqJkFy2LKGNpwzAA/KcYQZPmr/ZeT+Fw/wCtZVTxCo3aPcQmgL3eN2j3BC2YrA5RiEI1Rgwj7jMv8twnyBqDKt4scNRHmAfcJltae7fOYI8wD7hRzcAZHjOptm0+Tl2DbEkwJyZTvVwpuLSMsZE8Z91B1QQ5oOMyPMO95XnDTeyrZ0tujF1MZiQYJC8uywJ8M21WPoMc4vznAjrcqKtZpc52hAHXtyXmI4ZbVi164zlvvAwTz029PSutcfxAA61VYfhLQl96yLUlfqlSY2KyQwZdid4MU0yTg5Ukziq3iQyMwmGQ7+I/3plmhVzwHL6m4bixdtW7q7XEVx5MAR+dagMheRc26SCpNdUUUIRQhFCEUIRQhFCEUIVb6fcR6rB3lALOyEBQCZEgNJA07JNL2h8MITlhp3qoOgXKU4gWGYwoyLaltslo6jfUPeUs2uotkc6Ra6B5enUraczQbSeZ+gYHFR7JvYm8qWAzMxJRTqxJ9q47bBzO5EIIGnZWpQXugIN2kyXZdYDrfvXYuh/R04S1DPmuMO1BOQak6A7mSZc6n4U/Sp3BiVh2q0d87AYevW7IKwValVzn5S8XcN+1ZH+Wqi5ln2mJIGaAdBlgCOZrMtzzeDdFtdmsaKbn6nBcv4jwDFPN24FGZoAJ130AAEbd1QFZjAmCxzjAKm8H6N37ZnsHNGgJ5+QNU1nipGCuoxTBBKdWuHXCuRri5EkyF1mBoJ30IO1K90LxICt76DeGak2OG9YwuOrOxYSWBO8zMwDtFdY0NaIyUHVS0XQcAFOsYYFWj/LJkrzjv090/wBZrpugGVVeMjalfFsOVthgdbLK08yh0P8ACWqphh8bcFeDPNRb1nS4nIEgeR7Q/hNcbg5TvTBS6/azW4j2lKz6f1WfWmQ7GVyMYVd4i2Zs32gCfONfjTTMoUogBfQPyZYvrOGYY/ZU2/8A7bFB8FFadIywLzFsbdruG/3VoqxLIoQihCKEIoQihCKELTjMUlpGe4wVVBJJMaCuOcGiSpMY55hq5lxbGnE3nZluAjVAn+aifdtliLoOUEhTMk92mc9xe/rDl9LbpMFJgAjfORPHTmqz0jW3dSYV+69YO8f9bDkZlP3gNO+qztEcsv0maYIwMjcfg5ELp/yccGSxg7dwJFy8iu5PtaiQPBQDt4nmTWhQYGsCxbdWdUqkE4DAK1Vck0UIVB+VfhpKWcSk5rLZWI3AaIM+DAD8VI25nhD9i1uy6ol1I6/HXoqffxxuWgDr1bTvyfSfGHy/veFZBeSCDotRtMNfI1W3BtDh5LEQYJ3/AOf1qhtZ14FWPYC2FYOHYcDNAETyHMAQfVY91XswSdR0xKk4OzqeYI9xBBE1W2ZLVF7sAVgLBF7bssfTtDb4/CpovSzePhRsfhASEbQMDabuIIlfTeqonrUK1j8Lw4/aS4eyWS2x0bIbb/tJIPwj31N2chWgxISvCWp7PMN8OfwBqbSrHqtcVsZWZfsn4T/U0zTKvGIXXfkTxM4K5b/6d4x5Mqt/NmrUsxli892sy7WB2hdCphZaKEIoQihCKELRfxIXSCzclXU/0A8TAqLnAKbWE45BIOL8XcCAxE8rYn/8hBzd0Ipg7mln1jom6VFuzz+vsqrY/iotEHIHuuTkzdp2Ox1JIRRsxBjfXQgLOfjvT7KV4ZwBns/Z2KvYrFvYVg6retnMWt+z1bIDnNlxrbAPYA5lWG1QBjAj9c+KYLQ7FpIPvxGuGPNauiPCjxLFKc+ZbcNdYylzLMBCVjOWgjMIgA7aA206Je7HLVVV7UKNPAcOty7nbQKAoEACAByA2rSXnyZxWVCEUIUfiGDW9ae04lXUqfUcvGovaHNLSp03mm4OGYXDbFo2MRcsXvqk2nO0giA4+DD0rAq07j4PBervCpTD2cR9fCa4RROVt5K+o/Q6UiBDoKHGRIVg4dcgAd+g8xqPgYphn4xsSdUYyppePwnT+/KuOOSqARcuiDttp4MDI/UV2RCADK08UUumYDdZ9V1/KRXBmpUvCYKS4sgX07rwDjuDCFf9DU4kYK5n4nclDYeMQy7an4f7GoASITF7wgqt8cQm4xMaj389vxfCmaRwCuZgFdfkQxv02JtT7VtHA/YYg/zr8K0rJhIWV2y3BruIXXqdWCihCKEIoQlfF+KC32QTm201MnZVB0zHfXQDU6VTVq3cAmKNG9iev0k93HLEKVZzm7JMoMujPcbcoplfEiNxotMpm6eXrwHWCTY7GwCXJAEyx0ZoGpgbQDEDaVQRJJrLhEnrr9ZJhlPQddfs6JbglIBxTqou3CqWwdkB/wAtB3Ko+kaI0y95rjZAk5nr0GKufE92Mhnv28zkOarnHxl6wie0Vsid8gCl/wCa3PiXqB65deiYpiffn1PotPRDjRwvFFJMIbj2G7gjMQPQOFbyB76uoG45UWtne0t4xHl+ivoCtFefRQhFCEUIXMflW4Tlu2sSuzjqn/aGqnzIkfhFZfaFPJ21bvZNaWmmdMR11mkNm9nVHnVhlb9u3/VctZFYYytFoiW7PYp3ac6EHcZh5g7e+RUsjKXIEQVOt3cwn09OX60HEKoiDCwcSXG8qCPNf6ifdURmu5QVMwV4NbE7qdfI/wCxqaqe0h6Vcewf+GkatYcsPTU+9ZHrVg0Ktpu8cbQlPElm7buD62nrtXNVez8SFX+NKMwMyTtMcjr/ADLUqeSvadFJ+S7E9VxW2vK4r2/4Sw+KAVpWV3iCU7UbeoE7IPx8rvlaK80ihCKEKJxTGizbZ9yNFHex0AAGpk91Re66JVlJl90LnvGeJPbV3EllMXGH1Wb/AErZH+oSQWf6ogDYLWa90YnrrUrWpUw8huX1tPwP5Rw/JasrmINx9XKxlzIOyq91q0CI72KndjXS5sAddBdcC55jLTn8nXmonHEzNYtMYz5XfwTtFR6Ktx/2svdUX5hp66HurKJgOcOXp8xyWzH3u2M8KtlMzDkGcSwHPs28w8qHHGTp0VymMIbmT6ZDzKrHGiWRSdGzop/buTcb4uB6CoQZHW9MtcGzs+Jgeyr3HrMXbxI3uH3F7k1JpnDigGIOyOvVfQvRLiXznB2LxMl7YzftDsv/ABA1psdeaCvPWin3dVzNhTepqlFCEUISrpRwz5xhbtqJYiV/aXVfiI9aptFPvKZamLLW7qqHaa8FxzAMe0h0+sPBlmfhPuFedcNOuvpeodo5PMHeMDkQZ9Dv+fxqAPoqHhMrF4Z8s+1t+ldvQYVTm+GVtAIMjlrH5j86jEFczC3YGAXX6pgjyP8Az8Kt0Vb5MFYY4MVugbsmYDxGhqU+FDIkeSUcSQG0jKI7K3APcSPzrryL2CvpTkeCq3SW3lIblmn0df6gVKnmQmGYwlPBsX1WMsXZjLdtsT4Zhm+Ej1pygbpClaGX6Lm7ivpitZePRQhFCFWOlWLHWWrWYhjOWN1JBzP5rbDAeLr4UraHYhvXWnNPWZnhLuuHn7Km464rrkXRUJCINgxfLrB7UOQonfqWbXNSb8cOscOtwWhSBaSTr9T/ADvMLdg8MGcj6giyviAT1jech/3RQ0Sd2Xl0V17iBvz88vhR+HO2JxmdgcgzOTpAUHq1X1RWb8RoYbz73Pz/AEF2oBTpXRngOuZUK5eJTMx1xLMde57gHwtIw/Ea5oJ1+f4VgHiw/wAfgfZlLEXrBaY/6uOD/hUKB8BUmGbp4lcqiLw2ABKOL281x42JJHmbrAfzVW0+6tj2+l1T5GsXmwT2zvauGPJwG/nL+6tGzOliyO02xVB2gemHwr9TCzkUIRQhFCFyfpxw44fF51HZuEOvdPMe/wCBFYdtpFlWRrivR2CsKlG6dMFAwzwdDPMeI/rB+FZ7sCmTiFPMGCDtr7/96g7QqATFH2PjB9am45FUxmFIs29Y5gEeYO3uNWDEKDjC9vvlgnkYPk2hobsKAJy6hLcSo6sAj2WKHybUfGuF3hBPBXN/IxxVa4vbzWYI1U5fcdPhU2OxlMMwcqbeWZ8v7/OnAYTK+muCY3rsPZuj/Uto/wC8oP61stMgFeLqsuPLdhU2uqCKELlnGccbmLxV0H2WFi33AKBnPiGuFVkfdrNquBeT1h+1uUWXaTGnZPnPwlWHPUFhv1K4cvOpjLdf354qpzruOw/9qva2/A2z7j4Ti6rWFidLanXvYIFYn8TXD6iuu8IO6fQfpVNPeHiR6n+EcJHV4a4g5YbMDzMoy/8AZ8alMMcNyH+Ko1213z+0jx9ybWHuA9hVtQO4m25M+bH4Gq6piDy9FfSGLm8fdCuETCFyCDcMeLP1oX4onvqQH48/VQfiX8vSEi4tbjruXV5P4nVv1NQaMet6tcfDgrd8jmNjFYi0d2SfD6O4f/603YziRuBSPaYvU2u2EjryXW6eWMihCKEIoQqt8ovCevwhZfbsnrB5D2h7tfNRSlsp36cjRP8AZ1bu60HI4fS5thr57J9fj/5T76wX4YreI0TrDR2e7by/s1C6MgqySmGEAJg/2RXGC8IVT8MVMPfzH5c6sCq3IxVvNI5MPz1/OouGK6wwEpuyy67sv8SH9e1QcWnzV7cHdapNxPss0bEK/u0qYInyVrcRjvCp2KtZbjCdJkeTf8/Cm2mWpkGRK7b8lOM6zhtkE62y9s/hY5f4CtbFAywLy/aDLtd2/FW+rUkihC5l0pyrduiIUPA8MoW40eYa3p92sytg4jrL9rcs4LmNIzj9fB80gw90/OrmYyLtgPO4z2lBj3rc9CKqBxdPFNEDumxoY5HoKbi7+fMN5VX12IuNqZ8h8TXDqOHqoMEQePoo3AOJsL627utt8OU7xpOh5HXN+9XWOmQ7Uff7Uq1IXbzcwZ9v0s72HAt3rE+xatOs79hirE/vg+tceCWkbI+kMd4muGpcPkJZj9bOD1jLfRf43I25wRVjMQ3rYq3iHO5n0KgpZN1MaeeVYHdkJH/ZFQH4zwVrpvBvH1lTfk/xnVcSRidGMN5XEPwz5DNWUHXXg8Qq7XTv0XN4Ecs13mtRedRQhFCEUIXhFCFxnjvDPmuKuWdkPbtn7rcvTb8FYNopXHFnUL09Cr3tIP114jr1UnBvJHjB/T86SbmpuEBM0btflUR4XQqyJamCtrrz3/WrNVTGCzRdAPsmPQ7VIjIqPyk15TLAbq0j1/4+NUydE0IzOxKOJ3c6q8aglG/ENP1qbXzHkrGsukjmq1xSxJU96R6qY/UUyxyuYug/IfiPocTb+zdV/wB9I/8A11r2Uy0hYfa7YqNO7r3XTKaWSihC5x8puENtkujUO0nuzKI9JtSP/bFZ1rbDg7b11wW12a+80s2de/uqOWdER116hyjd5Ru2hPgZcUqdD10QVo4EuadcR7FTODYgDDq+62lNm8N4GcG23fEF17pTxE2E5O2wDy+wqSCXFvMb8MethUMpDW2H1HZQR7x5yyKPx1UzLrrar3GeutvonnX5rlpmiHttZud2wBJPlkb8JqyZOOohL3YaQNCCOvMKs8QY2jbtHliVuT3FeyR7oNdoYGD1l9LtoAcLw1H39pnw8ZcRiAdQWu2z3e0WHvFw+40aQuuxAPA+n6SO05S4pHaBUqPvRqIPfAA91VAyCmXAYLunQ7joxVgEn6RQA3iOTeo+M1rUKt9u9eatdn7p+GRyT6rkqihCKEIoQqr8oHB+usi6B27JnTmp9r3aH0NJ2yjfbe2ey0Oz69x9w5H3VAwL6jXY/nvWAcHQt1wkJ3uJn+zUKmOKqbhgp5aVBPn6c/j+dWOxAKpAhxC8vTAjcjKfPYH31PEt66zQ2J66yUJ27Qb7S/38R8apjNXDKNiT4xcrsOTdr9a4fDiFezEJPxJAoURsx9xGYGmxkhuZXQfki4H1GGe8T/6ggqPuJIQ+ZzMfKK2rKwtbJ1WF2nXFSrdGnur5TKzUUISvpNwcYvDvZJykiUb7LjVT79/Caqq0xUbdTFlrmjUD/PguEYbGthrtyziFME9XcHMRvpzgwwPMTyeazAIwPNemcwVAHs4jrf6Hgtwa5gr3aAa3dTSDmS9bP1Z74gq0SCF01IroluB5qkgVcRoeYPD4UnimDypNk5rNxuw09oOBqjj6rgAGOeWRvUHtLYjLrrzUqVQOwdmM/vgvcJdZraFfbbs5T/1FHY9HXsebDvroEjDroeqi43SZ6B+jjwUfi9jrFS4ssCAfMrtPiQCpPeDUQbrp2qcXmFuoy66zTnAWSb7NlgXUt4hQfBSrDz1mrdSDxS5PhBHBVXEoyXblmdUYsnoc0DzBnxPnULuE7MFffnmrj0VxzWXF+1rbntbwuYwVb7IJiD36aaVKk40zIVNoY2q267NdbwWLW6uZfIg7g9xrVa4OEheeqUywwVIqSgihCKELxlBBBEg6EUHFdBjELlHHuDnDX2Ueye0nl+saivOW2gab9y9LZa4q0wddVswZkEd4/wB6W/IKb8DKZYAEp5CR+RHvFWMEtIVFQgOxW2+RoBzAI9R/t8aJx660XGzmeupUW9qs6dls0eDan+LNQRiD1iptOMbR7fpK+MwqhzAA0JP989K4aZIgK2m7GFSuM483tF0tiBOxaOfgKZpC4ADmrgxdp+TXFdZw3DzugNs/gYqP4QDW1QdepgrzduZdruHPzVnq5KIoQihCofyidFOvK37Szc2cCJbKCVInQsBmWDvKjkKTtVEuhzVq9n2vuwWPy066jFUbB2RdtnC3O0LZDpGjW51m2frWm+zus0mDIg9fa06gAN8a57/ojyKxew2EhpF7D3QFuCYBgnKZjssAOy3IgjYa9JjA5FRb450cMutm0Ldatr1ntzbuHKrkRDD2c0ezcB7LDuOYHSoBsGPJSJluWIzG75Go8llj+IDK5Chblt4up7IUkmH8i0T3HwOvTiJC4wQYJ0w64KbZxyXDauDRNlgCRmAV0PhpPgR3VI/koXTdI1Ve6Q4BjeRidXIQtEDOrZM3gDCnyNRMzx/hWsLS07v5T3o8j4a5YYgG1iVNtlb2Wb2blp9IBDAxOkEHkakyWOBGTuo6+1VWu1WOH+Tcd42EdfCvFjDvZIawWKeyFaSykfUcbnwO/wCdMgFhluXWBWeXNqC7Uz6xHyrLgMYLqyBB2I7jTbH3hKz6tMsMKTU1WihCKEJV0h4OMRbgQHGqMeXn4Gl7TQFZkapmzWg0XTpqqHxHA3sL271shQdHXtL6xqNdNRWI+x1aZkjBbVO0062DTjsWGC49ZBlC512ynZv96iAGarr6bnDFZXOKqZy23MHMswsTqRqdpB5VA3Suim4ZlLcVjr4zRkSRH2jDGRvp4bc66TGKsaxphV2/azEG4S5HeZA5aDYcql3pV4aBko1xJEHy/I/1oBgyprqHyO3G+b3lIOUXQQeUlFkDygH8VbFhM0zxWB2qB3oO75Kv9OrLRQhFCFjcQMIP9xsfMHWuESugwZVQ6T9ERdPWWexeLZhr2ST7Q20DCT3SD9o0pWs8m83Prr+Vo2W2louvxb69daKqYvA3AtwlCYB66yd9BJI15qA0/dPNhCbhAM8xs6z8zsWix7SRjwPXl0UqwGBuKtwoou5VzNaYSt+yNx/8xAZHOJictDATgcfnfxCsquEjGN+w/R8tua94xkvIuLsSwQC1fUxmKNojN36dgnvAPdXHZXvP75+4XKUtd3buI+Ry9ijo9gCLV6DKqyMBsQHByN5MVy+YG81ItJaTsUS8B4G3r06yVywvAFxFp7FyAXVb1toOmZQJG0DRDHeGq4Ub4Ldcweus0o+0d04VG5ZEcD/PotnA+Gi6MTg8SsElL0aSC6iXQ66i4G12nwJFSpMvB1J/HzUa9UsuV6Z3eWh5KzYbCNlhmHWoMrNyuAbFh4j1BmD3shkjHP3SLqgBkficeHXqFuwsyZGV/rDk33ge/bX0I2iTZ5qD45abt3XLVTQasVK9oQihCKEKNxLBLetPaf2XUqfCeY8RvUXtD2lp1U6dQ03h40XG1wzK722HbQlTHep/WNK8vVYWOLSvWMeHNDhkVYeH4YMoaBGx9f7j1oY28JS9V90wtXEuHEoJPsjKD3gbfkamR4eutqKbxewVdxGHC5p01O/lVTsxCaBTXhHQq/imDMDYtaSzCGI+4h/NtOeu1aFmsT3YvwCRtHaFOlg3E+nn9ei6rw7AW7FtbVpQqKIA/UnmTuSd62mtDRAXn6lRz3FzjipNSUEUIRQhFCF4yyK4RK6DCU8ZwPaW8iy6wGA+ss8++Dr5TVNVmN4ZpmhUwNN2WnH9qBc4Hk/yRFyyc9rkGTWEJ8O0n7JWd6rdRIxbmMt+744K5tpvYPydgdx2/PGUjudGRau3blhJS6ufqjIzo2l+ywGxEq6RsQRyqvurpJaMNm7UcswmRabzA15xGE7D/i7nkd2KlcH4R1RVX7duDhmb7SkhrDgjnkKrI0DKY1qbad0jZkfgqqrWvyRgfyH/AHDzkp7hsC4Cqf8AMtGUb7a8wfTly09bAwjDUZb0u6q0knR2Y2FMbdkZxcAGqlZjtATmAnunNp4irQMZVBcbt3rZ9Lfk7U+Ef38ffUoxlVzhCyiuri9oQihCKEIoQihCRcZ6L2r79ZJS4YlhqDGgJHfGkyKTtFiZWN7Ip2z259EXcwolnoxcUFRdWD3qe+e/wFKt7MIEX/RMO7Ra4glvqtw6NM3t39O5LYWPIsW7z76tHZ7dT5dFVf10fi3zM/Sm8P6PYeyQy2wXH137TDyJ9n0imqVmp0/xCoq2urUwccNia1elkUIRQhFC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data:image/jpeg;base64,/9j/4AAQSkZJRgABAQAAAQABAAD/2wCEAAkGBxQTEhUUExQWFRUWGR4YGRgYGBwYGxoeGxwfHx4gHBgbHCgiGxwnGxoZITMhJSkrLi4vGyAzODMsNygtLisBCgoKDg0OGxAQGywkICYsLC8sLC8tLCwsLDIsLCwvNDQ0LCwsLCwtLCwtLCwsLCwsLCwsLCwsLCwsLCwsLCwsLP/AABEIAQgAvwMBEQACEQEDEQH/xAAcAAACAgMBAQAAAAAAAAAAAAAABQQGAgMHAQj/xABJEAACAQIEAgcDCQYFAwIHAQABAhEAAwQSITEFQQYTIlFhcYEykaEHFCNCUmKCscFykqKy0fAkM0Ph8VPC0jSDY3OEk6PD0xX/xAAaAQACAwEBAAAAAAAAAAAAAAAABAIDBQEG/8QAPREAAQMBBQUIAgEDAQcFAAAAAQACEQMEEiExQVFhcYHwBRMikaGxwdEy4fEUI0JSM2KCg7LC4hUWJEOS/9oADAMBAAIRAxEAPwDuNCEUIRQhFCEUIRQhFCEUIRQhFCFF4jxC3YTPcaB5En3D0qynSdUMNUKlRrBLlUeKfKKlskLZJjmzhfyDa+E1oU+zC4SXen8JJ9vj8W+v8pNiPlQXqLhzFb+yItvs7752JkAamQKm6wNY8at1xx+ENtLnNM4Hhgsvk945cu3mvYq+zPc+jsWZ3+szZdFXYATE9rvFFqo/24pthuZPWJXKNQB/idJy60CsHS7pbdwjIot2yzKWgsSQAQBIAETrz5GqLJZGVgSScNyttFofTiAMUpwvSrily0by4a11WpzZWJgbkL1kkabgUwbJZGvuOcZ4/pUitanNvACOH/l8KxdFMdi8QOtvBEtEdkBSGfx1Ywv5+WpVtdOhSNxkk645K+zPrPF5+SsdIptFCFhduBVLMQqqCSSYAA3JPIRRkugEmAqxZ6ZKcRbslI61iqEElgPqlkyiJiYnQEeMLNtAL7sJ11iIpl85Zq1UykUUIRQhFCEUIRQhFCEUIRQhFCEUIRQhaMdi1tW3uOYVAWJ8B+tSYwvcGjVRc4NBJXNOM9O0uYe+hRhccMjMCpUA6ABpnRTqI3naZrZp2EtqB0+ERxnr0Wa61ywiMTPCFTOGXc14PcsF1CkgPomo7Jg+2vPuPjzbqONRl2keaqY0UnTUHLVbLfCluXWNqwblw69WgJVQNJI2HwHcBtQGsotmo7mVwvfWdFNscOvpR7iOWKNKFTDDYgj6uuoNMNdeyyVDm3MHDFNuH8LvYgxaW5dOxYkkCPtXGMadxNQfVpUR4iB1sXWU6lU4CfZdZ6O8Mu28PbtXyhyCMqTEcgxPtaeAHnXnrRWY6oX0xnt6wWzRpuawNeevlOqVV6KELC7dVRLEAd5MfnXCYXQ0uyCp3Tfi4k2v9K0A98953t2/X228AvImlbRU/wAfNaFiof56nL5PwFF+TzgxuMcfemXnqAeSnQvHIsNB3L3zXLNS/wA3Ltur/wD1NyGfXWKv1OLNRQhFCEUIRQhFCFqs3wxYD6jZT5wD+RFC6RCwx2Nt2UL3XVEG7MYH/PhUmMc8w0SVBzg0SVSuMfKKoJXDWw/33JA/cGpHmRWlS7OJxeeQ+0nUtsYNCW8T6bXbltOqL23Or+yoHgNCd9fSr6XZ4a43gCNM0vVtstF3AqLw3phirbg3LjXLfNTknzBy8u6ralgpObDRB5qunbHtMkyEysfKbFyLln6OYkEZx3SPZJ8JFLu7Lwwdj6faZFuOd3DrksPlI6TW72Ft27Dhlu9tj3BTorA6glgTH3DULHZnU6hLxEYdcvdTr1mvYLqofAmHzm2zIty3aYsbZ2YAkCfEvLd3Z8a0KoNQFgMdfKTYe7Ifmej6KzdMukIxBVxbyBRlXWSZMyY08ANedRslm7hpBMrlor98Rhko3QvpCuDe4GRn60LLKRmXLPIkAzmPMbCuWuzmvABy8lKhW7mSRgfNM8PdweKxD4jEXVtpIC2FlnaBE3CgJUGJ7z3wNcyv2lTsdPug4SMzs4LSp9n1rS7vXNMab1deFdJ8IQttJtACFDIUUDaAfZHlWI3tKhVfF7E7VousNWmMBgNisCMCAQQQdQRqDTYM4hKkQva6hJ+NYwKWGfKwVWXWNSWGk6EyoEePjSlpeQRCds1IugxIkz6faSYrpPZRkt37iG/dIUqB2VB0AEzEnmd58gKH1S8YpptjcZdTBujHeeutUh4r0VN3FWVL5cKzkuJ1Gg7HkxAUHlMdwqqkA5wDkz/Uf2XOH5gee/lmdue1dPRAAAAAAIAGgAHcK1159ZUIRQhFCEUIXgNCFAxeMAuIA0BczXDOgUId/VlPu76FIDBasNd6q091gZdjcy7HUdka7HKBXWNkwh5XMMHxoY/Gg4t1CAE20Ji2DpA1iTEnXUx3QK3H0TQoxSGOp1WW2qH1JqZeiz6U28Navr1DIQUi5lMrM6RGmaN4qyx96WE1OU5qi1lki5zhOehXFsNZFwXgFY7NlLaAbaAkd/rVVuoVahFzLZKLHXp05v8Amq1xHF27l241tMiZyAvd6cp3jlMcqeosc1gDjJS1V4LyWjBW7FdJMEOHG0ILdVl6vIfaKxMkRv2s361mf0dc2i+cpznRaLbXSFG6M4yXNMPetCzeVywfstbgSGyk51PdKkEH7vjWlWa681zchn1uSlJ4gtOuR3/tPfk04zYwrG9iCFFxWAbKWywwAEATBg6958aRtFJ1WjLdqZp1QytB2Jd0k4umLxj3bS5bQA5RtuY5M0x/zV9mpvZTDXHH2ULQ9rnXmj9qZjulFlOHJh7NsfOLxIuHJMQdDmjUtuO7WsvtF7qJLy6JGGOW07oy481o9ntFWGRgDjv/AJzO5KcRjBgrKFRN24BGZYCjcz3mY5+6vFMpG2VXBxho2HNenrVbjQNVAwnSK7MXctxG9oQBp4RTNSwUo8Eg6KNOtUGJXXvk74vM4eSy5etQ6wNQConlJBEd5q3sqs7xUnaZJbtKhEVRwKvNbKyEj4wiG7N201xFUAECcpJJbSZ2CbUpWu3heCfs5eKcU3AEnz2btqVXOi/D8SSVQFh4EMO6Row2qo0mO/Apg2210Yv5dclA4qRYVrKy5YZR2iT3ASTI1IEeNKEG9Ccof3oqnADHJX5BAAJkxv31trzpzWVC4ihCKELC/dCKzMYVQST3ACTQugTgq/iuK9VhFaTmfM0jUgSSY94HqK4phsuWfBuGKoN28Zb2jJhRGsx4d55id66BJhD37FReN9JsTirl3qMy4cCBlTM2XmzGCUB35Rp3a7VGy02AB+fFZdS0PM3Jjgq7gOGC5dW2uUFmCKOQk859K0XOuNLjpis8EvIaFaekPQlsNYNwXOsAjMMuUgEgSNTzik7P2gKtS6RGzFM1rH3bLwMpD0ZwbX7y2AQG3BO2Ubnxju8hTNeqKTS4pZlE1XABNOl3RVsHkuhw9t2CMYylTBIkSZGh15VRZLaKxLSIKvtNk7pt4GQmHAOgyYnDC611lZ8wUKAQIJXtTqdQToRvVdp7QdSq3A2QFOz2NtSmHkn0XPLWCb5ytiVB63qs09kHOUme6tHvBcv7p9EqW+It3x6pXxWy+HvvhywYJcdEYzAyuRIGu4j8prLs9YggaHKdMStOtRGO6JjXAL3DtBFhNWY68yT3kDkK5a+0KFlpl0yR1idFGjZKtd+Ij4HBO8bwlbS2CSZL7ncmNTp+XcK8K/tCpa6tRzscOQ3L1VkoMpgMbp6q0dFsGt7EXcwVmy2wJA0zFp8SJAOsbCnOymjujxULe4tIT/jfyZYW6hyL1Vzkydn+D2T66+NaJpgpBloIOKqnDcNe4dibAvSVW5C3AJVgxiIOqnKzCPdMVmus7qVcVW5TitVtZtagaesLtlaywUjLu1y7kuKGDa23XQaCNQZEjtTBGtJVMXFOwwMbeaYjMdaZLK/j+rUMy9qI0IMH9RpPKqXVLvFdZQ7x0NOCq/C7Zv4tCw+v1h8AnaHn2sg9a5Z23njzWtaXChZiG7I88PaV0KtRebRQhFCEUIS7pDZZ8NdVRJKnTv7wPEiRXCp0/wAgucY3iwuYfDgEB7Yu2yp01lGUx3ELBPfXQUzcgnl8pj026TLbwaJqRfM6fWtkZss7AluyZ5Bu8TfQe2m6+7TLikqtF9QXW89yUdF+M3rGGv3bzCxamUQAZ2JEalgez7IgCT2jyExtNoLzfIiOusFfZbGA4U24knrL7UngHB8OVRmVix1nrCmUATMiIAAmSfdpSH9ZaKxPjPmtGvZKNAwxjf8A8gqzjgguW36vM0jZ7z3EJGoBzMw91dpPrUzea6eaUrXHeGo0DkPpIbXR5S4vWbjYW9baQYzKORzg6qN1I2HcRBrZbbXOZD/EOutqzH2NgdLcDu+vrMKJ08u4llVMQQUGq5BCExEzzOvP3Cn7G2hB7vM7c1nWk1wRfyGzLrik/RjiGLdepw1x8zAkorAbe0QT7PoRvVrhRuipWAkYE71D+4HllI4HECdP1kkN3DEXGBUypMrGoM7RvMzTocIvaJYtM3DmteN6I4m5hExPtFjcYocxukdZE7asd43I18K89a6gIuAZT6mfZbtmpmbxOz0CsfQvoJdULicQOoQBtHU9YZ2hBrtIjfwrztayVK4LSYGHpu0WubQxohok9ap5xgWAgzWGdVOjXrosiT9xdY/aIpKnRsVEkMBcd5j3j0CspOrE4EDgJUbh+P6rEfR4VRcKIQVv6NB07LEjQnkw3mtDs99ItIY2N168o2llQiXunlCv2D4lin7LYQJpOZrq5fQKC0+HxrQwSBaBqt3EuFC6pFzKwO6hYH5kz41EoY8tMheYLiQtjJeaAolXbmBuGP2h8ffRIAxXSwuPhXNuJ9J3ONW6qsWLBiAPYw6SSGA30Jck7TWY+oXuJ6jrFegoWdopd045+rjs9BvVr48suHDFgRp3eEVW+ZxVNjMNukRCkdC7X0t0ndUQD8RYt/IvupuyDMqrtR3haBqT6R9lW6nVjIoQihCKEIoQq3xXoThrzZxntNvNsga+RBHuiuQrm13ARmtOG6KXLa5FvqVBkZrZkT4LcA90V0EhcdUBMwqh044VYYojYq494XFXIMgtiW1zLlLZgAYljqR3mqqxvNu7U/YLzaneAYAE8cFgvFrbt82sMsufpLzMMqIpDEA8wSsE6bwN5Cryxo7th4lPUqNU/wDyaoOH4tjEzh15qSekhto3zbE5yCARcVEUz7LBQ5dVP2isd5A1qbrLWYy9TnKTw25pUWiyVKoZWAGMYEnHZMQeSc8Hdrqrdm4rsIPYJLttLkkL4DLoBpJFFGsQMFy2WdjXFuGGsjAcMT547gjpA3zO11twP1eYK/VEMFnSSlwFQswOz302yu0uDTgs26TMYxyXuCuWLig2mHansgCy5I3gxlY6HTTYmaYeKjcCqWPa7H36+16LSsYt3ATqCt5MxB8RIYj9k92h3qIe7Qq0tH+Q69lEutiVOVrwRdg+GS2dO5S7sy90ZRUSdq6A3Me/8LPCcKXN1k4y88GDdZSNf2nUD0ApK0WOnXF2pJHEhW96QIF0dc1JWyAZd7S88g+kJj7qw0/iNQZZrNZReDQ0DXD3OPquXnOyk9daJNxfpFaysy3Gj7uHRV08XJYnzqQt9GQ0OngCmW2Kpq31+lYOC2b1y2CHuBSN1FpNCOWRj+VOXpxSTw0Hr6ViwOCyiczM0Rmdy592ij0FclVlUTp5xtczIutuyQXPJn5KI3jc+PlSVoqz4QtaxWcgX3ZnLhtUz5NeDAC5iL4/xF5R2WHsWm1A13Lbt5ActbLPSuiTqqbbaS4hrch7/pMeF8LTK+rFRduIikyFCuVAHhpzmk6jRJG9XVrS8EDDJpJ2yAVI6NW8l+8O9U/hL/8AlTFjzPL5ULc69SYd59YVkp1ZaKEIoQihCKEIoQihCS9Iuj2GxCXDeRZKH6TZlgaNPePH8qrqMa5pBTVltFSjUaWbctu7muc2OiT27FvEIgLFQHt9o5gYkFmaNSBoFA31MislvhhxxXo61ubVe+gTGcHZyA+Uz6P8Gwrm49qz1juxUBwPo1GkXCCQzDURJ0A86fqWt9QQNRHEDbtWObILMQXQNZzMn/TOQ34Zq2W0sYVQXdLbRBbsqD4aj1qi+1mAVTnVbS43QSNmJXuLRL6PacSrrBEggqw0II+B7xVZJlQDSyD1wXIsRi7uGdcG29i6ylxoWWAU25EQ3mBXprIBVax54HyKy7S4074bkRI8004fx170s4LZdCygFuRGZDAcQfqkN4E61ypZZJubeuslOnag0AP166n1TnFHDXbUX1zq4BkfOEJA1BI6onlzJpJ7CRDk212Mt+PtR+FX8IGFu1hbpBOpIuMDpMzdKgbc0PpSNSqyg0kNceAJ90we8eJLh6ftN790IAbVu6nmoyjya3AH4hSvf2W2eF4POWnz/aiGOGo5JK+ARzccXAA/aYG4gAncKWOgMA7jXYCpns6mbsuJjaeskwy1PYIj069k+6E8WVf8PaKPlWQA8woMEy0ZtY9ksBT1N9P8WnJK2im/83CJTzpDxZsNZOkXbhy241Enc+SiW9I51yq+43DPRcs1HvX45DPreqR0W4IuPunOs4TDnWdetukagnmBMnvkDWTStBl8zoPdaVsrd0y6Pyd6BPOnHF7uFCvYUF1ntRICxrKjcbeXpT2SzKbA/Ap10cJ+a2WYyzoLjEd79s/FjWYTiVbXM1DGWXlgoV7iy4bFAurEXFI7MbypG5HjVtlPjKuqML7OI0P2rJgOJW7wm20942I8wdfWtBZpaRmpdCiihCKEIoQihCKEJXxQ9bNoHs/6h8B9X15+GnPRO0Vf8G803QHd/wBw56ff15qNjLd3qSbSJ2RIW4SCR5jRT5g+NLGn4ZCspmn3sPJx1HWPolnA+O2xagK2c65CpDz3Fd6gypAwTdqsj3VJJw26RxWrB8POIv8AW3RItZpM6ZjEIO/LEsRpmyrrlMSawwXFdq1hRpd2zWPLbz03SdQnqIBEAaaCKis8knMrkHyr4lP/APRITdbSB4+0A3xysorbsda43n7AperSvNE7D6kLVextm1w/qVUfOGIJJWGDEie3Hs6RAO3rTodWpmZ9cJO7ilnNpVMI6G9ReH33vjq2Oa3YtlFPODH8saHuNUWm7ehqZsYddl3UrXgcUbbG1c1dWgMRJBBBVpGp0iBtBrzttpOkmARv+8/VatBwIurqPAsX1lpXAid1+yeYPka8Xaw5lS7h5D6Q9l0wt3EeA4fE22S4gBMdpQFYEcwY3qNK31qBDmHloeWXlChfc0qlv0KxGEvLfs4hTkOYM4M+IYDcESDtvXobN24xwHgh2wZdFTnvRdcSpHSDi93G3rdu0Id1yqN+rQwXf8Ue5V0nfbfUNVwhXUaTbPTJdz3nZy910vhXC7eHw6Wrc5EWfFzuSY5kyafY0NbAWNVquqPLnZlK79pvnCM2oIJIHsoD2QPEydfKpKQOGCktwV7fawrhUOpsvJSfuEa2/ISPCq30Q5Dao/y81WulmHvs1pzYcBD2ohwNtiNxvVNOiWOkpunVb3ZZOv2suEGGT6usztFMpd6v1s6Ca6CllsqS4ihCKEIoQl/GMd1YVV9u4YHgAJLemg8yKotFW4zDNM2ajfJJyHUdaLzD2AqCdBufTakGiBJ5oe8udgq/0k4hiPo3VQuDYw7Cc5n2SRHYtkwJBkyJgGraveXJyC0LFRoSWuM1Bls/ZHlxU3h9xr6AJKW/r3Niw+zb7vF+Wwk6rXRbeCorBtFxLsToNBvPwPPDAvLVlVUIoCqogAaACmnAHwBIucXEuccUo6T8YTCWpEG6/Ztr3t/QVEsA8Lc1bRZfMuyGa5dieBtjG663bDYm1petE5TcAMh1mAWE6rImV1726UMgxkpVsScYnL6VU4tbfrHi1dXLpFwRlPOf6CrKlq1dyUG2bRvNTuhV7LeCP7NwMPxRqPMgT6UsyrLiCcUy6kW0wQMPpNul3DGQjE25lBFyOUGFf8gfSoWmkHiCFyi+DKYdGOPBcpJlH9sgRkbvIjY8yK8jb7ETIGYy3jZy2J8t7xgcF0LDPP6V59zfCUq4Kt9M+LhVZAeyo+kI5nkn6mPDxFbnYthgd+/l99aJiz0/8jy+0s4DgrticQTlv3IJBGgXkh8I3HgO6tI9o3KvhOA9UVrtTw6K88H44j22YaOkZ7Z3UTqV+0vca9BZ7Qys280/pZVWi5hg8jtUvBMMyzrOa23dI7QPqNfWr1Wck2QRpXQoLKpLi0EKxIIBjfSoABSkhK8R9LcNm1Kqv+a4J0H2R94/AT4V2FMYCSnSqAAAIA0AqSqXtCEUIRQhVvjt3/FWx3WiR6uub8lrPtpxC07I3+w47/g/tMnAvHINba+33H7v5T4ac6nSb3hGwepSo/tC9qct2/6XnSS3mw1zuEMw71VgWB7wVBBHOr64mmV2xuisPLmRh6rHB4vsctKz2VSGwu1aXiUi1dhWdtB41bTcQC4qtzZIaFyDpTxVrvED1qsUUALbJykqwBMa6MQQwnWIHKrGNObsytBoDGw0/wA9YJzw/DBiptXD1qgZGJyG4v2GP1Ly7AnRh6002Uq8jXL2/S38ZxGGvN/iLea8BDZT1GIAjTPbOl0eKz4Cq3ta79LtMvaIGW/Ecj9qnY7C2FO11ATIzswAI27R7SHT6yAHvpYnb+Q3n5+QEwwnLQ7AD1ylWro/xBb0retxvZuA6hlI0Yd6nb301Tf3jJIhL1Wd2cCqfxbCJw/FdWQxsuOy5cMGGx2A1A5GfCkrXZw5uAxG/wDW1M0KxGOis3CePOqLaQ7iFdvqDQdqd4BB17xyrzv9AK1bERjjvz90y6k0+Ja+juGt4m+LrR1FjYM09ZcnMWJJ1AJJnnpVnalqNFgpUxiRpoP3lwUqri1t0Zn0T3jvFLOsMD5a798edZtFj3gC7Cop0nqi8W4xdDgpNll1BBE69x25HTY1uWNvd+JplM9y0tIOKtnQnp2bhK3QMyQGZVhGB0U9yPpEc408PQUnlwxCyLRQDT4TK6dZuh1DKZB2q5JKNxPGi2vjXCVJolLxed/orOhP+bc3Fv7o77kcuW5oAU4AxKbYLCLaQIggD1JJ3JPMnvqSrJJMlb6FxFCEUIRQhQ8fw23dKlwcyTlYGCJiRI5GBp4Duqt9Jr/yV1Ku+mCG5HNSbNoKAqiAOVTAAEBVOcXGSonG3Aw92eaFR5t2QPeRUKzoYTuV1mbNZvH2xS/hmHmPjWTTbeKZrvhSLv079WP8pD9IeTHkg8ObeEDno9Tb3hw/EeqqH9lt8/kct2/689FWflG4TbuvaIUC6QZaAZUeyGHPWYO41pstBUKNQtEaKr4jBuEh8LYc/aD3En8IcCuQrLxOvoleI4jeOW1iLCYhdFRXk3FzGAEunMSPBp8Irjmg5iVNrYxaYQAjIUANoAkFXFwhSCQQQHdQQQROm3Ks5zxN1sGNDekcMx7K+64eLbsj9FKuN4NhaW5buqHQ+0jMugA3AAnlyPKu2ZwbVLWxBxwPwiqC9kmZCVfOLmI1ut1rGBMgkxoIEaDwgamuV7zal4Fb/Zwo1rHce2Brh6ztTi9YfD2fm9vW9cE3DIGVTsmbkTt6+NcvAnHVIikTJpiQJhFrjotxbayykDKFKspURqMp9o+NIVLA5xmf39KoVZxWFrjV64VW3aLEkKAF7JJJ5nYkabjnUx2e0HE/a6XOMlo3+SgYnB4hy6uMnVjUEgmMwUxAicx/Orm1KFKIxJPrH0pts1aqJcbrTzOUq+fJBdVL2JwLgPbuKLgzAGYgGe+VZf3TTtkrmpn1CU7RsjaVJlRmGMHriCujWOE3LBPzd5Q/6dySB5PqR6g+dOwsguDs1oPCL1982IKos+xbYknzcgZR5CfEUQu3wBgntiwqKFQBVGwFdVZMrZQuIoQihCKEIoQihCKEKFxjCtctlV3BDAHYwZj++cVVWpl7C0K+z1BTfJUGxYvOAmU2l+sxy5j4KFJ95+NKU7M44OwCvc+k03pvHQYxzmPJN7FlUUKohRsP73PjT7WhogJN73PN52aruKW9cdnVBlmFJAJIGgIEEgHU+tEhSGCh8QfkwYXI5rCtHgY94rojRdCrRwgfiGEXLH0oaB/8MZ/+2hWgwwqsdLMSqcQxgtuVsrd7UROZgDcjXU9bn075rItNMGrLRin6Dz3IvKsdIuPC4ot25yzMnfw17+/xqdkszmuNSpn10FTXrNu3Wc016NWBhbJxWI7TN/koTqfE9w/TzqysQXSm7MagpXCcDid389ZL3AY9lZ7hbMbk5/rI2slWU7j8uVZdoZ3mB08+K9VRsjBTA13ZjgepVl4ZxQqB1LhF5W7svbHglwdpf2WqFO2V6Hhd4h6+X15JG02FlQzUEna2A7m3I8QmN7HOGtPdsdgXrdzPadbqQg2ABGvnVo7So1XCcCCCQc8EvSsrA1zKdTG64Q4Fpx80h4pike+7r7LW3X2cvaZmYdmTABK8ztSrgZJH+ueWH7TtKyVG0Qw5gjWcgBnCz6KYgWuI2L7tltKjK5En6jqOyBJ1ycvypyx12UneMxievNLW2x1X2d1NokzhjvB15rqydMcGf9b3o4/Na1Rb7P8A6vdebPZFsH+HqPtRcR08wi7G4/7KEfzRVbu0qAyk8vuFczsO1OzgcT9Sop+UOx/0rsfh/wDKq/8A1SlsPp9q7/2/W/1t9fpOOBdJ7GKJW2WDgTlYQY8IJB99NULXTrGG57CkbZ2ZXsovPGG0J1TKz0UIRQhFCEUIRQhFCEUIWF2cpjeDFCErxmIQHtSBGkMQY8htUQpBJ8VxLDsSlzrWtnmdY9/aB8VNSgqQkYhaejPDs2LNzMLi2EKrc+11kR5MEBB8TQpPPhgaqsdLfkju38RevYfEIFvObhS4GGUsZaGWZBYk7DfnVRp4yF0VcIKq4+Tv5tcLYq7ae3aGa4LeY66ZVlgJ01IjaO+qatS7gmrPSvwY4J9gegb4+386xFx7FjLNu2gBdrYEg5jIUHl2TOhoo0sLxVlqtInum6Z8Vs4n0SGhw4AYKFKHRXAEejab1XaLKHiW4FPWDtZ1HwVPx0Oo+wkVrhdwOVslku87TiG9x0cdxFYtWWeGs3n1kvSf1lF7ZqZf6hl+uClfOxbMYjDOjc2UwP3SBHqaW7pzv9m8HcevhR7t1QTRqAjYfsfSzsHCtqTctj7TCU/eWRPnFRf/AFDcgD7+RhRe61MwgHhn5GCtzcOw+4xNkf8AuL/Wq+/rZGm7yKiLTWyNN3kVhltoP/UWm/ED+Rrt57j+BHIqV6o8/wCzcORUc4qz9ufBELE+RIC/GrLlTZ5n+T6K3u6pyb5kD7PomHBcZg8x67rk07LhFaD3lQWmPI+VW0aDXuiu6Bu+9BwE7wlbVRtl3+3dO0SceeHuE5HQrEM4xOFxovScyOzFYjl2QymNQRAG4itVnZ9yDQIjTrFZ/wD6vZ2tNC0US3QjA+8HrNdGwDXDbXrgi3I7QQllnwJAMeHLxrXZejxZry1YUw890SW6SIPuVIqSqRQhFCEUIRQhFCEUIWrEvCMe5SfcKEBQOGP1ltc6juHjFRIUsljiuC2n+r7tKJK6HJNw8nD3XFpg9th2iZCoV5zz0kQPCSIqp9cNw1TIoXhLsPc9bUxxXEMRkYW+pLEdliSoB78sNPlVRtJjALraNKcZjz+lU7fRh72Is2r7J1GtxlDlzdKwYYkDVmJZiZkAjnVdFoc4SnKlYMpuczPAZRE7OGSvXGmi1A0kgfGfyEU+VkNzSbAYTMM3jpUCrZW69we1fOW7bVxyzCY03HcfKoOYHYEKynaKlLFhIVexPBm61Ldu/eW0xvSubrdLYgBRdzfWDCPGsqr2dQfUBujXHXBbFO0NFJ1RzReFyNMXZ5RpCoSXsQvUFLgzX2KDL2IMoIJXQjtjccqziKLr4cMGidu3nptW/epkODxIaJxx2+WSMDjxdu27d22jm5cFtfo0ksSB7am2d2G/fVrbK6YpEjmddxkIq1G0mktJbAn8jGuhDtit2J6DsZbqLoI2BK3EPuv9YP3vSpixWtuk+QP16LOp9uBvhviNokH/AKLvok17o8qki7YvYcDXrAlx7MfeaMyeckVVUpWumJuz6H6PonmdpucPA9r90gO5DI+hQeF3bQEqHQ6q05kPcVuDb137qTFZlQxkdmvkpi1UaxMGDqMjzGvwrr0A4cxD3T1lpc0C2GhWIGrFdjyEjeDO1bvZNJ4aXF0icAvP9tWhoIpiHGM4xA2T1Giu9bK86ihCKEIoQihCKEIoQihCwupKkd4I99CEu4Fb7Ckj6oA/X3mgrpWHEeLr1nzdHAulCzHfIugk/eMiB67b0VqgYFfRoki+Rh7pdfu9WqypNsaEj6o7/Ks4Y4lONbfJg4+6T8X4KXtG9g8U1qO0FIDofDXUT4aeFBAiUzStBDxTrM569eu9QMFxZrYwzM4FwjX6x1Uzp+1AjflXGPLDLUzUs7X32xh5ZFXDiN9ntWc6lGYZ2XbKYAjXb2q1mkkAlefc1rXuDTIBzUrB24yrQokqTZXt0DNcJwSLDA/OrH/1B99x/wBaWaP7jf8Ai9ytV5H9O/8A5f8A0hczxjkXcOWgMMXdLgbButslgPu5pA8K89WBL64P+n4evRUwO7fdyuCOEOhJOFzbxGFB+pi118mt/wBDWlZyDUDtw9yo23xB8as+19IVtrw6KEJJhujVq29zJ2bVzVrMDIG5lfsgjcbd0Vl2jsiz16ge4RGzD1T7+0Kj2tvfk3J2sb9saFN7FlUUKoAUaACtJjGsaGtEBJPe57i5xkrZUlFFCEUIRQhFCEUIRQhFCEUIS7E4sWLN5ztaDNHgBmHw09KCpNbecAud/JtiVuXbr3pN+6uYE85MtHjOX0FZ9QAvMrXtAcKLbuQOKY2+nK4bEnDYtcsns3B7MHaddPPaqqZgQirYw9ofTOYyXnGcYtt+tCkWHMMFHM6hwB3neO8eNVkXjgmaLf7cOPiGvwrN0V4VbS2L3VILlyWzBRmytqBm321jxrSoUgxokYrLtlpdUddDjdGmnkpGM7V+O4AfmT8CKuSgyUnDr9IT3L+Z/wBq4Fw5KVbGtAXFWbOmKw4PM4gfxufyFKj/AGjf+L5Wu7Gz1P8Al+wXOeL4dbKuElxYxBVTzIggT3mbMTzOtefqsi0upg4EH0P/AJL0Vne6rF7AuZ1/1eSQ8S+jxFzuTFK/pmcz7stM2N0tpu/3faP2uVBfY07WfAX0dXo14ZFCEUIRQhFCEUIRQhFCEUIRQhFCEUIRQhKukmEa5h7yoJL22QjmZBiPEE7c5PhQcoU6ZhwK4dw/GOlxIc2vmol30JzAGFg7ydCKQquF7BbzG+HETKe8W4qOIpauNh4cey06b66cxpIBrjKD3ODlWx9KzhzJJUnCcNd1JLk27IEAmQsmAB4xPkKcFJrTICUfaHEQdfVdO6Ng/NbM/ZHu5fCKsWe/8ikeP4gbeIchysttcWV0AXslYIBiefOqS6Dn5rUo2cVKQ8M4Zg47cZw9lNwnFScxz4b99v6UXzu81S+ytH+L/ILTiOkiqcvW2we62rXGPkDAB99VurRhI91dT7Oc4XrjuZAHyfZauGYa7cxFm41tktWs8NcIDuXmSVAEEs2wAFQptc57SQYE4nMzuVlepSp0XsDgXOjAZCI14DaqBxm8rnGhFCqXZwBy6u6skecu/wCKsK1R/Vhw2keYPyAt+ysLW0S4yYjzaf0FW+NDO9w/bsI3qirP8r/GrLP4Wjc4jzJ+wrXgNa2NHEeZP2F3PBdKsI1m1cfE2ENxFaHuopEgEggtuDoa9EKjYBleKfZKwe5oaTB0BTfD4hLihkZXU7MpDA+oqYM5JdzS0wQttdXEUIRQhFCEUIRQhFCEUIRQhFCFrF9SYDCZjfmNx56GuSF26dirHyhdJ/mdgLb1xF6VtjfL9pyO5Z07yR41VWqXGpqx2bvnychn9LlvAOjtziDZLU/N7Jm7cMzcuNqdz2mO510BnciV6NO+bxWjarQKQujNXe1wB5CgQBAgbAD8vKn8llXwno4aDbWxZG7Zrj78ufLyX/euRtUb+MqzW7YVQo0AED0oVSo3HelNvCvcs37PWXFUOqrDIQ0xmZgMpGUzodIidqVrWhrMHDFa1msTqsPpPgZE5HyBx81ivSXhrLbyWBcu3IHUraAYa6yTCaeevKqalpszGXymBZLfJBqQ0f5F2HyfTDVax0/wtsg2cKwtjslgqW2zMCVAWdoV5JjUDeuf11Fr7rRoT7fasPY1pqYVKnizzJEDftxCq/SHjmJxRvW7rAIi9dbRNvaRgGYCXi0xPISJrPrW91QNjAF0b9fladksVCzhj2DEm6SeB008Q8lpwi9YLOv+bZ6r1yG1/Ms1l1Dcvf7rp9Q72Kvcbod/uun1vexSe9ayrh7rCFDOjz3HU+vbue6nGulz2DOAR1yCnXgh7Z2Edch5pHw3CEvrGSO4GTtpOvjPhT9Wo0MgZrPc2oaxeD4dif8ARTjRwmNsC0SFe6qXBPZZGIXUbEiZ2kRVlkc6ZKot7RUpEEYgTK+ha1l5dFCEUIRQhFCEUIRQhFCEUIUTi1/q7F1/s22b3KTUKhhhO5WUW3qjRtIXNMBcYtaZ7uQO126zZiGVUOR2J5LCOQZ3PjrnsmRJ2lbNQCHACcgPce6TdLEv4nF4gqR7K5rjTFlCOxbEbu0k5QJJY+ddfLnEuUqJFOm1rf53/vYus9FcHZs4W3bw/sKI3BJbdixGmYkyfhpFaDIu4LFrFxeS7NNHtg7gHzE1JVLC7dS2pZiqIokkwAB+lcJAElda0uMDNUPpB8plq3IsBT3PcmD+zbHab1K0o61XsKYnfotKn2fGNUxuGfXmuZ4ri7YvEXbzMXLLlkqF9ldOyNhSFqJkFy2LKGNpwzAA/KcYQZPmr/ZeT+Fw/wCtZVTxCo3aPcQmgL3eN2j3BC2YrA5RiEI1Rgwj7jMv8twnyBqDKt4scNRHmAfcJltae7fOYI8wD7hRzcAZHjOptm0+Tl2DbEkwJyZTvVwpuLSMsZE8Z91B1QQ5oOMyPMO95XnDTeyrZ0tujF1MZiQYJC8uywJ8M21WPoMc4vznAjrcqKtZpc52hAHXtyXmI4ZbVi164zlvvAwTz029PSutcfxAA61VYfhLQl96yLUlfqlSY2KyQwZdid4MU0yTg5Ukziq3iQyMwmGQ7+I/3plmhVzwHL6m4bixdtW7q7XEVx5MAR+dagMheRc26SCpNdUUUIRQhFCEUIRQhFCEUIVb6fcR6rB3lALOyEBQCZEgNJA07JNL2h8MITlhp3qoOgXKU4gWGYwoyLaltslo6jfUPeUs2uotkc6Ra6B5enUraczQbSeZ+gYHFR7JvYm8qWAzMxJRTqxJ9q47bBzO5EIIGnZWpQXugIN2kyXZdYDrfvXYuh/R04S1DPmuMO1BOQak6A7mSZc6n4U/Sp3BiVh2q0d87AYevW7IKwValVzn5S8XcN+1ZH+Wqi5ln2mJIGaAdBlgCOZrMtzzeDdFtdmsaKbn6nBcv4jwDFPN24FGZoAJ130AAEbd1QFZjAmCxzjAKm8H6N37ZnsHNGgJ5+QNU1nipGCuoxTBBKdWuHXCuRri5EkyF1mBoJ30IO1K90LxICt76DeGak2OG9YwuOrOxYSWBO8zMwDtFdY0NaIyUHVS0XQcAFOsYYFWj/LJkrzjv090/wBZrpugGVVeMjalfFsOVthgdbLK08yh0P8ACWqphh8bcFeDPNRb1nS4nIEgeR7Q/hNcbg5TvTBS6/azW4j2lKz6f1WfWmQ7GVyMYVd4i2Zs32gCfONfjTTMoUogBfQPyZYvrOGYY/ZU2/8A7bFB8FFadIywLzFsbdruG/3VoqxLIoQihCKEIoQihCKELTjMUlpGe4wVVBJJMaCuOcGiSpMY55hq5lxbGnE3nZluAjVAn+aifdtliLoOUEhTMk92mc9xe/rDl9LbpMFJgAjfORPHTmqz0jW3dSYV+69YO8f9bDkZlP3gNO+qztEcsv0maYIwMjcfg5ELp/yccGSxg7dwJFy8iu5PtaiQPBQDt4nmTWhQYGsCxbdWdUqkE4DAK1Vck0UIVB+VfhpKWcSk5rLZWI3AaIM+DAD8VI25nhD9i1uy6ol1I6/HXoqffxxuWgDr1bTvyfSfGHy/veFZBeSCDotRtMNfI1W3BtDh5LEQYJ3/AOf1qhtZ14FWPYC2FYOHYcDNAETyHMAQfVY91XswSdR0xKk4OzqeYI9xBBE1W2ZLVF7sAVgLBF7bssfTtDb4/CpovSzePhRsfhASEbQMDabuIIlfTeqonrUK1j8Lw4/aS4eyWS2x0bIbb/tJIPwj31N2chWgxISvCWp7PMN8OfwBqbSrHqtcVsZWZfsn4T/U0zTKvGIXXfkTxM4K5b/6d4x5Mqt/NmrUsxli892sy7WB2hdCphZaKEIoQihCKELRfxIXSCzclXU/0A8TAqLnAKbWE45BIOL8XcCAxE8rYn/8hBzd0Ipg7mln1jom6VFuzz+vsqrY/iotEHIHuuTkzdp2Ox1JIRRsxBjfXQgLOfjvT7KV4ZwBns/Z2KvYrFvYVg6retnMWt+z1bIDnNlxrbAPYA5lWG1QBjAj9c+KYLQ7FpIPvxGuGPNauiPCjxLFKc+ZbcNdYylzLMBCVjOWgjMIgA7aA206Je7HLVVV7UKNPAcOty7nbQKAoEACAByA2rSXnyZxWVCEUIUfiGDW9ae04lXUqfUcvGovaHNLSp03mm4OGYXDbFo2MRcsXvqk2nO0giA4+DD0rAq07j4PBervCpTD2cR9fCa4RROVt5K+o/Q6UiBDoKHGRIVg4dcgAd+g8xqPgYphn4xsSdUYyppePwnT+/KuOOSqARcuiDttp4MDI/UV2RCADK08UUumYDdZ9V1/KRXBmpUvCYKS4sgX07rwDjuDCFf9DU4kYK5n4nclDYeMQy7an4f7GoASITF7wgqt8cQm4xMaj389vxfCmaRwCuZgFdfkQxv02JtT7VtHA/YYg/zr8K0rJhIWV2y3BruIXXqdWCihCKEIoQlfF+KC32QTm201MnZVB0zHfXQDU6VTVq3cAmKNG9iev0k93HLEKVZzm7JMoMujPcbcoplfEiNxotMpm6eXrwHWCTY7GwCXJAEyx0ZoGpgbQDEDaVQRJJrLhEnrr9ZJhlPQddfs6JbglIBxTqou3CqWwdkB/wAtB3Ko+kaI0y95rjZAk5nr0GKufE92Mhnv28zkOarnHxl6wie0Vsid8gCl/wCa3PiXqB65deiYpiffn1PotPRDjRwvFFJMIbj2G7gjMQPQOFbyB76uoG45UWtne0t4xHl+ivoCtFefRQhFCEUIXMflW4Tlu2sSuzjqn/aGqnzIkfhFZfaFPJ21bvZNaWmmdMR11mkNm9nVHnVhlb9u3/VctZFYYytFoiW7PYp3ac6EHcZh5g7e+RUsjKXIEQVOt3cwn09OX60HEKoiDCwcSXG8qCPNf6ifdURmu5QVMwV4NbE7qdfI/wCxqaqe0h6Vcewf+GkatYcsPTU+9ZHrVg0Ktpu8cbQlPElm7buD62nrtXNVez8SFX+NKMwMyTtMcjr/ADLUqeSvadFJ+S7E9VxW2vK4r2/4Sw+KAVpWV3iCU7UbeoE7IPx8rvlaK80ihCKEKJxTGizbZ9yNFHex0AAGpk91Re66JVlJl90LnvGeJPbV3EllMXGH1Wb/AErZH+oSQWf6ogDYLWa90YnrrUrWpUw8huX1tPwP5Rw/JasrmINx9XKxlzIOyq91q0CI72KndjXS5sAddBdcC55jLTn8nXmonHEzNYtMYz5XfwTtFR6Ktx/2svdUX5hp66HurKJgOcOXp8xyWzH3u2M8KtlMzDkGcSwHPs28w8qHHGTp0VymMIbmT6ZDzKrHGiWRSdGzop/buTcb4uB6CoQZHW9MtcGzs+Jgeyr3HrMXbxI3uH3F7k1JpnDigGIOyOvVfQvRLiXznB2LxMl7YzftDsv/ABA1psdeaCvPWin3dVzNhTepqlFCEUISrpRwz5xhbtqJYiV/aXVfiI9aptFPvKZamLLW7qqHaa8FxzAMe0h0+sPBlmfhPuFedcNOuvpeodo5PMHeMDkQZ9Dv+fxqAPoqHhMrF4Z8s+1t+ldvQYVTm+GVtAIMjlrH5j86jEFczC3YGAXX6pgjyP8Az8Kt0Vb5MFYY4MVugbsmYDxGhqU+FDIkeSUcSQG0jKI7K3APcSPzrryL2CvpTkeCq3SW3lIblmn0df6gVKnmQmGYwlPBsX1WMsXZjLdtsT4Zhm+Ej1pygbpClaGX6Lm7ivpitZePRQhFCFWOlWLHWWrWYhjOWN1JBzP5rbDAeLr4UraHYhvXWnNPWZnhLuuHn7Km464rrkXRUJCINgxfLrB7UOQonfqWbXNSb8cOscOtwWhSBaSTr9T/ADvMLdg8MGcj6giyviAT1jech/3RQ0Sd2Xl0V17iBvz88vhR+HO2JxmdgcgzOTpAUHq1X1RWb8RoYbz73Pz/AEF2oBTpXRngOuZUK5eJTMx1xLMde57gHwtIw/Ea5oJ1+f4VgHiw/wAfgfZlLEXrBaY/6uOD/hUKB8BUmGbp4lcqiLw2ABKOL281x42JJHmbrAfzVW0+6tj2+l1T5GsXmwT2zvauGPJwG/nL+6tGzOliyO02xVB2gemHwr9TCzkUIRQhFCFyfpxw44fF51HZuEOvdPMe/wCBFYdtpFlWRrivR2CsKlG6dMFAwzwdDPMeI/rB+FZ7sCmTiFPMGCDtr7/96g7QqATFH2PjB9am45FUxmFIs29Y5gEeYO3uNWDEKDjC9vvlgnkYPk2hobsKAJy6hLcSo6sAj2WKHybUfGuF3hBPBXN/IxxVa4vbzWYI1U5fcdPhU2OxlMMwcqbeWZ8v7/OnAYTK+muCY3rsPZuj/Uto/wC8oP61stMgFeLqsuPLdhU2uqCKELlnGccbmLxV0H2WFi33AKBnPiGuFVkfdrNquBeT1h+1uUWXaTGnZPnPwlWHPUFhv1K4cvOpjLdf354qpzruOw/9qva2/A2z7j4Ti6rWFidLanXvYIFYn8TXD6iuu8IO6fQfpVNPeHiR6n+EcJHV4a4g5YbMDzMoy/8AZ8alMMcNyH+Ko1213z+0jx9ybWHuA9hVtQO4m25M+bH4Gq6piDy9FfSGLm8fdCuETCFyCDcMeLP1oX4onvqQH48/VQfiX8vSEi4tbjruXV5P4nVv1NQaMet6tcfDgrd8jmNjFYi0d2SfD6O4f/603YziRuBSPaYvU2u2EjryXW6eWMihCKEIoQqt8ovCevwhZfbsnrB5D2h7tfNRSlsp36cjRP8AZ1bu60HI4fS5thr57J9fj/5T76wX4YreI0TrDR2e7by/s1C6MgqySmGEAJg/2RXGC8IVT8MVMPfzH5c6sCq3IxVvNI5MPz1/OouGK6wwEpuyy67sv8SH9e1QcWnzV7cHdapNxPss0bEK/u0qYInyVrcRjvCp2KtZbjCdJkeTf8/Cm2mWpkGRK7b8lOM6zhtkE62y9s/hY5f4CtbFAywLy/aDLtd2/FW+rUkihC5l0pyrduiIUPA8MoW40eYa3p92sytg4jrL9rcs4LmNIzj9fB80gw90/OrmYyLtgPO4z2lBj3rc9CKqBxdPFNEDumxoY5HoKbi7+fMN5VX12IuNqZ8h8TXDqOHqoMEQePoo3AOJsL627utt8OU7xpOh5HXN+9XWOmQ7Uff7Uq1IXbzcwZ9v0s72HAt3rE+xatOs79hirE/vg+tceCWkbI+kMd4muGpcPkJZj9bOD1jLfRf43I25wRVjMQ3rYq3iHO5n0KgpZN1MaeeVYHdkJH/ZFQH4zwVrpvBvH1lTfk/xnVcSRidGMN5XEPwz5DNWUHXXg8Qq7XTv0XN4Ecs13mtRedRQhFCEUIXhFCFxnjvDPmuKuWdkPbtn7rcvTb8FYNopXHFnUL09Cr3tIP114jr1UnBvJHjB/T86SbmpuEBM0btflUR4XQqyJamCtrrz3/WrNVTGCzRdAPsmPQ7VIjIqPyk15TLAbq0j1/4+NUydE0IzOxKOJ3c6q8aglG/ENP1qbXzHkrGsukjmq1xSxJU96R6qY/UUyxyuYug/IfiPocTb+zdV/wB9I/8A11r2Uy0hYfa7YqNO7r3XTKaWSihC5x8puENtkujUO0nuzKI9JtSP/bFZ1rbDg7b11wW12a+80s2de/uqOWdER116hyjd5Ru2hPgZcUqdD10QVo4EuadcR7FTODYgDDq+62lNm8N4GcG23fEF17pTxE2E5O2wDy+wqSCXFvMb8MethUMpDW2H1HZQR7x5yyKPx1UzLrrar3GeutvonnX5rlpmiHttZud2wBJPlkb8JqyZOOohL3YaQNCCOvMKs8QY2jbtHliVuT3FeyR7oNdoYGD1l9LtoAcLw1H39pnw8ZcRiAdQWu2z3e0WHvFw+40aQuuxAPA+n6SO05S4pHaBUqPvRqIPfAA91VAyCmXAYLunQ7joxVgEn6RQA3iOTeo+M1rUKt9u9eatdn7p+GRyT6rkqihCKEIoQqr8oHB+usi6B27JnTmp9r3aH0NJ2yjfbe2ey0Oz69x9w5H3VAwL6jXY/nvWAcHQt1wkJ3uJn+zUKmOKqbhgp5aVBPn6c/j+dWOxAKpAhxC8vTAjcjKfPYH31PEt66zQ2J66yUJ27Qb7S/38R8apjNXDKNiT4xcrsOTdr9a4fDiFezEJPxJAoURsx9xGYGmxkhuZXQfki4H1GGe8T/6ggqPuJIQ+ZzMfKK2rKwtbJ1WF2nXFSrdGnur5TKzUUISvpNwcYvDvZJykiUb7LjVT79/Caqq0xUbdTFlrmjUD/PguEYbGthrtyziFME9XcHMRvpzgwwPMTyeazAIwPNemcwVAHs4jrf6Hgtwa5gr3aAa3dTSDmS9bP1Z74gq0SCF01IroluB5qkgVcRoeYPD4UnimDypNk5rNxuw09oOBqjj6rgAGOeWRvUHtLYjLrrzUqVQOwdmM/vgvcJdZraFfbbs5T/1FHY9HXsebDvroEjDroeqi43SZ6B+jjwUfi9jrFS4ssCAfMrtPiQCpPeDUQbrp2qcXmFuoy66zTnAWSb7NlgXUt4hQfBSrDz1mrdSDxS5PhBHBVXEoyXblmdUYsnoc0DzBnxPnULuE7MFffnmrj0VxzWXF+1rbntbwuYwVb7IJiD36aaVKk40zIVNoY2q267NdbwWLW6uZfIg7g9xrVa4OEheeqUywwVIqSgihCKELxlBBBEg6EUHFdBjELlHHuDnDX2Ueye0nl+saivOW2gab9y9LZa4q0wddVswZkEd4/wB6W/IKb8DKZYAEp5CR+RHvFWMEtIVFQgOxW2+RoBzAI9R/t8aJx660XGzmeupUW9qs6dls0eDan+LNQRiD1iptOMbR7fpK+MwqhzAA0JP989K4aZIgK2m7GFSuM483tF0tiBOxaOfgKZpC4ADmrgxdp+TXFdZw3DzugNs/gYqP4QDW1QdepgrzduZdruHPzVnq5KIoQihCofyidFOvK37Szc2cCJbKCVInQsBmWDvKjkKTtVEuhzVq9n2vuwWPy066jFUbB2RdtnC3O0LZDpGjW51m2frWm+zus0mDIg9fa06gAN8a57/ojyKxew2EhpF7D3QFuCYBgnKZjssAOy3IgjYa9JjA5FRb450cMutm0Ldatr1ntzbuHKrkRDD2c0ezcB7LDuOYHSoBsGPJSJluWIzG75Go8llj+IDK5Chblt4up7IUkmH8i0T3HwOvTiJC4wQYJ0w64KbZxyXDauDRNlgCRmAV0PhpPgR3VI/koXTdI1Ve6Q4BjeRidXIQtEDOrZM3gDCnyNRMzx/hWsLS07v5T3o8j4a5YYgG1iVNtlb2Wb2blp9IBDAxOkEHkakyWOBGTuo6+1VWu1WOH+Tcd42EdfCvFjDvZIawWKeyFaSykfUcbnwO/wCdMgFhluXWBWeXNqC7Uz6xHyrLgMYLqyBB2I7jTbH3hKz6tMsMKTU1WihCKEJV0h4OMRbgQHGqMeXn4Gl7TQFZkapmzWg0XTpqqHxHA3sL271shQdHXtL6xqNdNRWI+x1aZkjBbVO0062DTjsWGC49ZBlC512ynZv96iAGarr6bnDFZXOKqZy23MHMswsTqRqdpB5VA3Suim4ZlLcVjr4zRkSRH2jDGRvp4bc66TGKsaxphV2/azEG4S5HeZA5aDYcql3pV4aBko1xJEHy/I/1oBgyprqHyO3G+b3lIOUXQQeUlFkDygH8VbFhM0zxWB2qB3oO75Kv9OrLRQhFCFjcQMIP9xsfMHWuESugwZVQ6T9ERdPWWexeLZhr2ST7Q20DCT3SD9o0pWs8m83Prr+Vo2W2louvxb69daKqYvA3AtwlCYB66yd9BJI15qA0/dPNhCbhAM8xs6z8zsWix7SRjwPXl0UqwGBuKtwoou5VzNaYSt+yNx/8xAZHOJictDATgcfnfxCsquEjGN+w/R8tua94xkvIuLsSwQC1fUxmKNojN36dgnvAPdXHZXvP75+4XKUtd3buI+Ry9ijo9gCLV6DKqyMBsQHByN5MVy+YG81ItJaTsUS8B4G3r06yVywvAFxFp7FyAXVb1toOmZQJG0DRDHeGq4Ub4Ldcweus0o+0d04VG5ZEcD/PotnA+Gi6MTg8SsElL0aSC6iXQ66i4G12nwJFSpMvB1J/HzUa9UsuV6Z3eWh5KzYbCNlhmHWoMrNyuAbFh4j1BmD3shkjHP3SLqgBkficeHXqFuwsyZGV/rDk33ge/bX0I2iTZ5qD45abt3XLVTQasVK9oQihCKEKNxLBLetPaf2XUqfCeY8RvUXtD2lp1U6dQ03h40XG1wzK722HbQlTHep/WNK8vVYWOLSvWMeHNDhkVYeH4YMoaBGx9f7j1oY28JS9V90wtXEuHEoJPsjKD3gbfkamR4eutqKbxewVdxGHC5p01O/lVTsxCaBTXhHQq/imDMDYtaSzCGI+4h/NtOeu1aFmsT3YvwCRtHaFOlg3E+nn9ei6rw7AW7FtbVpQqKIA/UnmTuSd62mtDRAXn6lRz3FzjipNSUEUIRQhFCF4yyK4RK6DCU8ZwPaW8iy6wGA+ss8++Dr5TVNVmN4ZpmhUwNN2WnH9qBc4Hk/yRFyyc9rkGTWEJ8O0n7JWd6rdRIxbmMt+744K5tpvYPydgdx2/PGUjudGRau3blhJS6ufqjIzo2l+ywGxEq6RsQRyqvurpJaMNm7UcswmRabzA15xGE7D/i7nkd2KlcH4R1RVX7duDhmb7SkhrDgjnkKrI0DKY1qbad0jZkfgqqrWvyRgfyH/AHDzkp7hsC4Cqf8AMtGUb7a8wfTly09bAwjDUZb0u6q0knR2Y2FMbdkZxcAGqlZjtATmAnunNp4irQMZVBcbt3rZ9Lfk7U+Ef38ffUoxlVzhCyiuri9oQihCKEIoQihCRcZ6L2r79ZJS4YlhqDGgJHfGkyKTtFiZWN7Ip2z259EXcwolnoxcUFRdWD3qe+e/wFKt7MIEX/RMO7Ra4glvqtw6NM3t39O5LYWPIsW7z76tHZ7dT5dFVf10fi3zM/Sm8P6PYeyQy2wXH137TDyJ9n0imqVmp0/xCoq2urUwccNia1elkUIRQhFC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78" name="Picture 2" descr="https://st.fl.ru/users/MarYa/upload/f_498eb2d48844f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332656"/>
            <a:ext cx="7620000" cy="55435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xQTEhUUExQWFRUWGR4YGRgYGBwYGxoeGxwfHx4gHBgbHCgiGxwnGxoZITMhJSkrLi4vGyAzODMsNygtLisBCgoKDg0OGxAQGywkICYsLC8sLC8tLCwsLDIsLCwvNDQ0LCwsLCwtLCwtLCwsLCwsLCwsLCwsLCwsLCwsLCwsLP/AABEIAQgAvwMBEQACEQEDEQH/xAAcAAACAgMBAQAAAAAAAAAAAAAABQQGAgMHAQj/xABJEAACAQIEAgcDCQYFAwIHAQABAhEAAwQSITEFQQYTIlFhcYEykaEHFCNCUmKCscFykqKy0fAkM0Ph8VPC0jSDY3OEk6PD0xX/xAAaAQACAwEBAAAAAAAAAAAAAAAABAIDBQEG/8QAPREAAQMBBQUIAgEDAQcFAAAAAQACEQMEEiExQVFhcYHwBRMikaGxwdEy4fEUI0JSM2KCg7LC4hUWJEOS/9oADAMBAAIRAxEAPwDuNCEUIRQhFCEUIRQhFCEUIRQhFCFF4jxC3YTPcaB5En3D0qynSdUMNUKlRrBLlUeKfKKlskLZJjmzhfyDa+E1oU+zC4SXen8JJ9vj8W+v8pNiPlQXqLhzFb+yItvs7752JkAamQKm6wNY8at1xx+ENtLnNM4Hhgsvk945cu3mvYq+zPc+jsWZ3+szZdFXYATE9rvFFqo/24pthuZPWJXKNQB/idJy60CsHS7pbdwjIot2yzKWgsSQAQBIAETrz5GqLJZGVgSScNyttFofTiAMUpwvSrily0by4a11WpzZWJgbkL1kkabgUwbJZGvuOcZ4/pUitanNvACOH/l8KxdFMdi8QOtvBEtEdkBSGfx1Ywv5+WpVtdOhSNxkk645K+zPrPF5+SsdIptFCFhduBVLMQqqCSSYAA3JPIRRkugEmAqxZ6ZKcRbslI61iqEElgPqlkyiJiYnQEeMLNtAL7sJ11iIpl85Zq1UykUUIRQhFCEUIRQhFCEUIRQhFCEUIRQhaMdi1tW3uOYVAWJ8B+tSYwvcGjVRc4NBJXNOM9O0uYe+hRhccMjMCpUA6ABpnRTqI3naZrZp2EtqB0+ERxnr0Wa61ywiMTPCFTOGXc14PcsF1CkgPomo7Jg+2vPuPjzbqONRl2keaqY0UnTUHLVbLfCluXWNqwblw69WgJVQNJI2HwHcBtQGsotmo7mVwvfWdFNscOvpR7iOWKNKFTDDYgj6uuoNMNdeyyVDm3MHDFNuH8LvYgxaW5dOxYkkCPtXGMadxNQfVpUR4iB1sXWU6lU4CfZdZ6O8Mu28PbtXyhyCMqTEcgxPtaeAHnXnrRWY6oX0xnt6wWzRpuawNeevlOqVV6KELC7dVRLEAd5MfnXCYXQ0uyCp3Tfi4k2v9K0A98953t2/X228AvImlbRU/wAfNaFiof56nL5PwFF+TzgxuMcfemXnqAeSnQvHIsNB3L3zXLNS/wA3Ltur/wD1NyGfXWKv1OLNRQhFCEUIRQhFCFqs3wxYD6jZT5wD+RFC6RCwx2Nt2UL3XVEG7MYH/PhUmMc8w0SVBzg0SVSuMfKKoJXDWw/33JA/cGpHmRWlS7OJxeeQ+0nUtsYNCW8T6bXbltOqL23Or+yoHgNCd9fSr6XZ4a43gCNM0vVtstF3AqLw3phirbg3LjXLfNTknzBy8u6ralgpObDRB5qunbHtMkyEysfKbFyLln6OYkEZx3SPZJ8JFLu7Lwwdj6faZFuOd3DrksPlI6TW72Ft27Dhlu9tj3BTorA6glgTH3DULHZnU6hLxEYdcvdTr1mvYLqofAmHzm2zIty3aYsbZ2YAkCfEvLd3Z8a0KoNQFgMdfKTYe7Ifmej6KzdMukIxBVxbyBRlXWSZMyY08ANedRslm7hpBMrlor98Rhko3QvpCuDe4GRn60LLKRmXLPIkAzmPMbCuWuzmvABy8lKhW7mSRgfNM8PdweKxD4jEXVtpIC2FlnaBE3CgJUGJ7z3wNcyv2lTsdPug4SMzs4LSp9n1rS7vXNMab1deFdJ8IQttJtACFDIUUDaAfZHlWI3tKhVfF7E7VousNWmMBgNisCMCAQQQdQRqDTYM4hKkQva6hJ+NYwKWGfKwVWXWNSWGk6EyoEePjSlpeQRCds1IugxIkz6faSYrpPZRkt37iG/dIUqB2VB0AEzEnmd58gKH1S8YpptjcZdTBujHeeutUh4r0VN3FWVL5cKzkuJ1Gg7HkxAUHlMdwqqkA5wDkz/Uf2XOH5gee/lmdue1dPRAAAAAAIAGgAHcK1159ZUIRQhFCEUIXgNCFAxeMAuIA0BczXDOgUId/VlPu76FIDBasNd6q091gZdjcy7HUdka7HKBXWNkwh5XMMHxoY/Gg4t1CAE20Ji2DpA1iTEnXUx3QK3H0TQoxSGOp1WW2qH1JqZeiz6U28Navr1DIQUi5lMrM6RGmaN4qyx96WE1OU5qi1lki5zhOehXFsNZFwXgFY7NlLaAbaAkd/rVVuoVahFzLZKLHXp05v8Amq1xHF27l241tMiZyAvd6cp3jlMcqeosc1gDjJS1V4LyWjBW7FdJMEOHG0ILdVl6vIfaKxMkRv2s361mf0dc2i+cpznRaLbXSFG6M4yXNMPetCzeVywfstbgSGyk51PdKkEH7vjWlWa681zchn1uSlJ4gtOuR3/tPfk04zYwrG9iCFFxWAbKWywwAEATBg6958aRtFJ1WjLdqZp1QytB2Jd0k4umLxj3bS5bQA5RtuY5M0x/zV9mpvZTDXHH2ULQ9rnXmj9qZjulFlOHJh7NsfOLxIuHJMQdDmjUtuO7WsvtF7qJLy6JGGOW07oy481o9ntFWGRgDjv/AJzO5KcRjBgrKFRN24BGZYCjcz3mY5+6vFMpG2VXBxho2HNenrVbjQNVAwnSK7MXctxG9oQBp4RTNSwUo8Eg6KNOtUGJXXvk74vM4eSy5etQ6wNQConlJBEd5q3sqs7xUnaZJbtKhEVRwKvNbKyEj4wiG7N201xFUAECcpJJbSZ2CbUpWu3heCfs5eKcU3AEnz2btqVXOi/D8SSVQFh4EMO6Row2qo0mO/Apg2210Yv5dclA4qRYVrKy5YZR2iT3ASTI1IEeNKEG9Ccof3oqnADHJX5BAAJkxv31trzpzWVC4ihCKELC/dCKzMYVQST3ACTQugTgq/iuK9VhFaTmfM0jUgSSY94HqK4phsuWfBuGKoN28Zb2jJhRGsx4d55id66BJhD37FReN9JsTirl3qMy4cCBlTM2XmzGCUB35Rp3a7VGy02AB+fFZdS0PM3Jjgq7gOGC5dW2uUFmCKOQk859K0XOuNLjpis8EvIaFaekPQlsNYNwXOsAjMMuUgEgSNTzik7P2gKtS6RGzFM1rH3bLwMpD0ZwbX7y2AQG3BO2Ubnxju8hTNeqKTS4pZlE1XABNOl3RVsHkuhw9t2CMYylTBIkSZGh15VRZLaKxLSIKvtNk7pt4GQmHAOgyYnDC611lZ8wUKAQIJXtTqdQToRvVdp7QdSq3A2QFOz2NtSmHkn0XPLWCb5ytiVB63qs09kHOUme6tHvBcv7p9EqW+It3x6pXxWy+HvvhywYJcdEYzAyuRIGu4j8prLs9YggaHKdMStOtRGO6JjXAL3DtBFhNWY68yT3kDkK5a+0KFlpl0yR1idFGjZKtd+Ij4HBO8bwlbS2CSZL7ncmNTp+XcK8K/tCpa6tRzscOQ3L1VkoMpgMbp6q0dFsGt7EXcwVmy2wJA0zFp8SJAOsbCnOymjujxULe4tIT/jfyZYW6hyL1Vzkydn+D2T66+NaJpgpBloIOKqnDcNe4dibAvSVW5C3AJVgxiIOqnKzCPdMVmus7qVcVW5TitVtZtagaesLtlaywUjLu1y7kuKGDa23XQaCNQZEjtTBGtJVMXFOwwMbeaYjMdaZLK/j+rUMy9qI0IMH9RpPKqXVLvFdZQ7x0NOCq/C7Zv4tCw+v1h8AnaHn2sg9a5Z23njzWtaXChZiG7I88PaV0KtRebRQhFCEUIS7pDZZ8NdVRJKnTv7wPEiRXCp0/wAgucY3iwuYfDgEB7Yu2yp01lGUx3ELBPfXQUzcgnl8pj026TLbwaJqRfM6fWtkZss7AluyZ5Bu8TfQe2m6+7TLikqtF9QXW89yUdF+M3rGGv3bzCxamUQAZ2JEalgez7IgCT2jyExtNoLzfIiOusFfZbGA4U24knrL7UngHB8OVRmVix1nrCmUATMiIAAmSfdpSH9ZaKxPjPmtGvZKNAwxjf8A8gqzjgguW36vM0jZ7z3EJGoBzMw91dpPrUzea6eaUrXHeGo0DkPpIbXR5S4vWbjYW9baQYzKORzg6qN1I2HcRBrZbbXOZD/EOutqzH2NgdLcDu+vrMKJ08u4llVMQQUGq5BCExEzzOvP3Cn7G2hB7vM7c1nWk1wRfyGzLrik/RjiGLdepw1x8zAkorAbe0QT7PoRvVrhRuipWAkYE71D+4HllI4HECdP1kkN3DEXGBUypMrGoM7RvMzTocIvaJYtM3DmteN6I4m5hExPtFjcYocxukdZE7asd43I18K89a6gIuAZT6mfZbtmpmbxOz0CsfQvoJdULicQOoQBtHU9YZ2hBrtIjfwrztayVK4LSYGHpu0WubQxohok9ap5xgWAgzWGdVOjXrosiT9xdY/aIpKnRsVEkMBcd5j3j0CspOrE4EDgJUbh+P6rEfR4VRcKIQVv6NB07LEjQnkw3mtDs99ItIY2N168o2llQiXunlCv2D4lin7LYQJpOZrq5fQKC0+HxrQwSBaBqt3EuFC6pFzKwO6hYH5kz41EoY8tMheYLiQtjJeaAolXbmBuGP2h8ffRIAxXSwuPhXNuJ9J3ONW6qsWLBiAPYw6SSGA30Jck7TWY+oXuJ6jrFegoWdopd045+rjs9BvVr48suHDFgRp3eEVW+ZxVNjMNukRCkdC7X0t0ndUQD8RYt/IvupuyDMqrtR3haBqT6R9lW6nVjIoQihCKEIoQq3xXoThrzZxntNvNsga+RBHuiuQrm13ARmtOG6KXLa5FvqVBkZrZkT4LcA90V0EhcdUBMwqh044VYYojYq494XFXIMgtiW1zLlLZgAYljqR3mqqxvNu7U/YLzaneAYAE8cFgvFrbt82sMsufpLzMMqIpDEA8wSsE6bwN5Cryxo7th4lPUqNU/wDyaoOH4tjEzh15qSekhto3zbE5yCARcVEUz7LBQ5dVP2isd5A1qbrLWYy9TnKTw25pUWiyVKoZWAGMYEnHZMQeSc8Hdrqrdm4rsIPYJLttLkkL4DLoBpJFFGsQMFy2WdjXFuGGsjAcMT547gjpA3zO11twP1eYK/VEMFnSSlwFQswOz302yu0uDTgs26TMYxyXuCuWLig2mHansgCy5I3gxlY6HTTYmaYeKjcCqWPa7H36+16LSsYt3ATqCt5MxB8RIYj9k92h3qIe7Qq0tH+Q69lEutiVOVrwRdg+GS2dO5S7sy90ZRUSdq6A3Me/8LPCcKXN1k4y88GDdZSNf2nUD0ApK0WOnXF2pJHEhW96QIF0dc1JWyAZd7S88g+kJj7qw0/iNQZZrNZReDQ0DXD3OPquXnOyk9daJNxfpFaysy3Gj7uHRV08XJYnzqQt9GQ0OngCmW2Kpq31+lYOC2b1y2CHuBSN1FpNCOWRj+VOXpxSTw0Hr6ViwOCyiczM0Rmdy592ij0FclVlUTp5xtczIutuyQXPJn5KI3jc+PlSVoqz4QtaxWcgX3ZnLhtUz5NeDAC5iL4/xF5R2WHsWm1A13Lbt5ActbLPSuiTqqbbaS4hrch7/pMeF8LTK+rFRduIikyFCuVAHhpzmk6jRJG9XVrS8EDDJpJ2yAVI6NW8l+8O9U/hL/8AlTFjzPL5ULc69SYd59YVkp1ZaKEIoQihCKEIoQihCS9Iuj2GxCXDeRZKH6TZlgaNPePH8qrqMa5pBTVltFSjUaWbctu7muc2OiT27FvEIgLFQHt9o5gYkFmaNSBoFA31MislvhhxxXo61ubVe+gTGcHZyA+Uz6P8Gwrm49qz1juxUBwPo1GkXCCQzDURJ0A86fqWt9QQNRHEDbtWObILMQXQNZzMn/TOQ34Zq2W0sYVQXdLbRBbsqD4aj1qi+1mAVTnVbS43QSNmJXuLRL6PacSrrBEggqw0II+B7xVZJlQDSyD1wXIsRi7uGdcG29i6ylxoWWAU25EQ3mBXprIBVax54HyKy7S4074bkRI8004fx170s4LZdCygFuRGZDAcQfqkN4E61ypZZJubeuslOnag0AP166n1TnFHDXbUX1zq4BkfOEJA1BI6onlzJpJ7CRDk212Mt+PtR+FX8IGFu1hbpBOpIuMDpMzdKgbc0PpSNSqyg0kNceAJ90we8eJLh6ftN790IAbVu6nmoyjya3AH4hSvf2W2eF4POWnz/aiGOGo5JK+ARzccXAA/aYG4gAncKWOgMA7jXYCpns6mbsuJjaeskwy1PYIj069k+6E8WVf8PaKPlWQA8woMEy0ZtY9ksBT1N9P8WnJK2im/83CJTzpDxZsNZOkXbhy241Enc+SiW9I51yq+43DPRcs1HvX45DPreqR0W4IuPunOs4TDnWdetukagnmBMnvkDWTStBl8zoPdaVsrd0y6Pyd6BPOnHF7uFCvYUF1ntRICxrKjcbeXpT2SzKbA/Ap10cJ+a2WYyzoLjEd79s/FjWYTiVbXM1DGWXlgoV7iy4bFAurEXFI7MbypG5HjVtlPjKuqML7OI0P2rJgOJW7wm20942I8wdfWtBZpaRmpdCiihCKEIoQihCKEJXxQ9bNoHs/6h8B9X15+GnPRO0Vf8G803QHd/wBw56ff15qNjLd3qSbSJ2RIW4SCR5jRT5g+NLGn4ZCspmn3sPJx1HWPolnA+O2xagK2c65CpDz3Fd6gypAwTdqsj3VJJw26RxWrB8POIv8AW3RItZpM6ZjEIO/LEsRpmyrrlMSawwXFdq1hRpd2zWPLbz03SdQnqIBEAaaCKis8knMrkHyr4lP/APRITdbSB4+0A3xysorbsda43n7AperSvNE7D6kLVextm1w/qVUfOGIJJWGDEie3Hs6RAO3rTodWpmZ9cJO7ilnNpVMI6G9ReH33vjq2Oa3YtlFPODH8saHuNUWm7ehqZsYddl3UrXgcUbbG1c1dWgMRJBBBVpGp0iBtBrzttpOkmARv+8/VatBwIurqPAsX1lpXAid1+yeYPka8Xaw5lS7h5D6Q9l0wt3EeA4fE22S4gBMdpQFYEcwY3qNK31qBDmHloeWXlChfc0qlv0KxGEvLfs4hTkOYM4M+IYDcESDtvXobN24xwHgh2wZdFTnvRdcSpHSDi93G3rdu0Id1yqN+rQwXf8Ue5V0nfbfUNVwhXUaTbPTJdz3nZy910vhXC7eHw6Wrc5EWfFzuSY5kyafY0NbAWNVquqPLnZlK79pvnCM2oIJIHsoD2QPEydfKpKQOGCktwV7fawrhUOpsvJSfuEa2/ISPCq30Q5Dao/y81WulmHvs1pzYcBD2ohwNtiNxvVNOiWOkpunVb3ZZOv2suEGGT6usztFMpd6v1s6Ca6CllsqS4ihCKEIoQl/GMd1YVV9u4YHgAJLemg8yKotFW4zDNM2ajfJJyHUdaLzD2AqCdBufTakGiBJ5oe8udgq/0k4hiPo3VQuDYw7Cc5n2SRHYtkwJBkyJgGraveXJyC0LFRoSWuM1Bls/ZHlxU3h9xr6AJKW/r3Niw+zb7vF+Wwk6rXRbeCorBtFxLsToNBvPwPPDAvLVlVUIoCqogAaACmnAHwBIucXEuccUo6T8YTCWpEG6/Ztr3t/QVEsA8Lc1bRZfMuyGa5dieBtjG663bDYm1petE5TcAMh1mAWE6rImV1726UMgxkpVsScYnL6VU4tbfrHi1dXLpFwRlPOf6CrKlq1dyUG2bRvNTuhV7LeCP7NwMPxRqPMgT6UsyrLiCcUy6kW0wQMPpNul3DGQjE25lBFyOUGFf8gfSoWmkHiCFyi+DKYdGOPBcpJlH9sgRkbvIjY8yK8jb7ETIGYy3jZy2J8t7xgcF0LDPP6V59zfCUq4Kt9M+LhVZAeyo+kI5nkn6mPDxFbnYthgd+/l99aJiz0/8jy+0s4DgrticQTlv3IJBGgXkh8I3HgO6tI9o3KvhOA9UVrtTw6K88H44j22YaOkZ7Z3UTqV+0vca9BZ7Qys280/pZVWi5hg8jtUvBMMyzrOa23dI7QPqNfWr1Wck2QRpXQoLKpLi0EKxIIBjfSoABSkhK8R9LcNm1Kqv+a4J0H2R94/AT4V2FMYCSnSqAAAIA0AqSqXtCEUIRQhVvjt3/FWx3WiR6uub8lrPtpxC07I3+w47/g/tMnAvHINba+33H7v5T4ac6nSb3hGwepSo/tC9qct2/6XnSS3mw1zuEMw71VgWB7wVBBHOr64mmV2xuisPLmRh6rHB4vsctKz2VSGwu1aXiUi1dhWdtB41bTcQC4qtzZIaFyDpTxVrvED1qsUUALbJykqwBMa6MQQwnWIHKrGNObsytBoDGw0/wA9YJzw/DBiptXD1qgZGJyG4v2GP1Ly7AnRh6002Uq8jXL2/S38ZxGGvN/iLea8BDZT1GIAjTPbOl0eKz4Cq3ta79LtMvaIGW/Ecj9qnY7C2FO11ATIzswAI27R7SHT6yAHvpYnb+Q3n5+QEwwnLQ7AD1ylWro/xBb0retxvZuA6hlI0Yd6nb301Tf3jJIhL1Wd2cCqfxbCJw/FdWQxsuOy5cMGGx2A1A5GfCkrXZw5uAxG/wDW1M0KxGOis3CePOqLaQ7iFdvqDQdqd4BB17xyrzv9AK1bERjjvz90y6k0+Ja+juGt4m+LrR1FjYM09ZcnMWJJ1AJJnnpVnalqNFgpUxiRpoP3lwUqri1t0Zn0T3jvFLOsMD5a798edZtFj3gC7Cop0nqi8W4xdDgpNll1BBE69x25HTY1uWNvd+JplM9y0tIOKtnQnp2bhK3QMyQGZVhGB0U9yPpEc408PQUnlwxCyLRQDT4TK6dZuh1DKZB2q5JKNxPGi2vjXCVJolLxed/orOhP+bc3Fv7o77kcuW5oAU4AxKbYLCLaQIggD1JJ3JPMnvqSrJJMlb6FxFCEUIRQhQ8fw23dKlwcyTlYGCJiRI5GBp4Duqt9Jr/yV1Ku+mCG5HNSbNoKAqiAOVTAAEBVOcXGSonG3Aw92eaFR5t2QPeRUKzoYTuV1mbNZvH2xS/hmHmPjWTTbeKZrvhSLv079WP8pD9IeTHkg8ObeEDno9Tb3hw/EeqqH9lt8/kct2/689FWflG4TbuvaIUC6QZaAZUeyGHPWYO41pstBUKNQtEaKr4jBuEh8LYc/aD3En8IcCuQrLxOvoleI4jeOW1iLCYhdFRXk3FzGAEunMSPBp8Irjmg5iVNrYxaYQAjIUANoAkFXFwhSCQQQHdQQQROm3Ks5zxN1sGNDekcMx7K+64eLbsj9FKuN4NhaW5buqHQ+0jMugA3AAnlyPKu2ZwbVLWxBxwPwiqC9kmZCVfOLmI1ut1rGBMgkxoIEaDwgamuV7zal4Fb/Zwo1rHce2Brh6ztTi9YfD2fm9vW9cE3DIGVTsmbkTt6+NcvAnHVIikTJpiQJhFrjotxbayykDKFKspURqMp9o+NIVLA5xmf39KoVZxWFrjV64VW3aLEkKAF7JJJ5nYkabjnUx2e0HE/a6XOMlo3+SgYnB4hy6uMnVjUEgmMwUxAicx/Orm1KFKIxJPrH0pts1aqJcbrTzOUq+fJBdVL2JwLgPbuKLgzAGYgGe+VZf3TTtkrmpn1CU7RsjaVJlRmGMHriCujWOE3LBPzd5Q/6dySB5PqR6g+dOwsguDs1oPCL1982IKos+xbYknzcgZR5CfEUQu3wBgntiwqKFQBVGwFdVZMrZQuIoQihCKEIoQihCKEKFxjCtctlV3BDAHYwZj++cVVWpl7C0K+z1BTfJUGxYvOAmU2l+sxy5j4KFJ95+NKU7M44OwCvc+k03pvHQYxzmPJN7FlUUKohRsP73PjT7WhogJN73PN52aruKW9cdnVBlmFJAJIGgIEEgHU+tEhSGCh8QfkwYXI5rCtHgY94rojRdCrRwgfiGEXLH0oaB/8MZ/+2hWgwwqsdLMSqcQxgtuVsrd7UROZgDcjXU9bn075rItNMGrLRin6Dz3IvKsdIuPC4ot25yzMnfw17+/xqdkszmuNSpn10FTXrNu3Wc016NWBhbJxWI7TN/koTqfE9w/TzqysQXSm7MagpXCcDid389ZL3AY9lZ7hbMbk5/rI2slWU7j8uVZdoZ3mB08+K9VRsjBTA13ZjgepVl4ZxQqB1LhF5W7svbHglwdpf2WqFO2V6Hhd4h6+X15JG02FlQzUEna2A7m3I8QmN7HOGtPdsdgXrdzPadbqQg2ABGvnVo7So1XCcCCCQc8EvSsrA1zKdTG64Q4Fpx80h4pike+7r7LW3X2cvaZmYdmTABK8ztSrgZJH+ueWH7TtKyVG0Qw5gjWcgBnCz6KYgWuI2L7tltKjK5En6jqOyBJ1ycvypyx12UneMxievNLW2x1X2d1NokzhjvB15rqydMcGf9b3o4/Na1Rb7P8A6vdebPZFsH+HqPtRcR08wi7G4/7KEfzRVbu0qAyk8vuFczsO1OzgcT9Sop+UOx/0rsfh/wDKq/8A1SlsPp9q7/2/W/1t9fpOOBdJ7GKJW2WDgTlYQY8IJB99NULXTrGG57CkbZ2ZXsovPGG0J1TKz0UIRQhFCEUIRQhFCEUIWF2cpjeDFCErxmIQHtSBGkMQY8htUQpBJ8VxLDsSlzrWtnmdY9/aB8VNSgqQkYhaejPDs2LNzMLi2EKrc+11kR5MEBB8TQpPPhgaqsdLfkju38RevYfEIFvObhS4GGUsZaGWZBYk7DfnVRp4yF0VcIKq4+Tv5tcLYq7ae3aGa4LeY66ZVlgJ01IjaO+qatS7gmrPSvwY4J9gegb4+386xFx7FjLNu2gBdrYEg5jIUHl2TOhoo0sLxVlqtInum6Z8Vs4n0SGhw4AYKFKHRXAEejab1XaLKHiW4FPWDtZ1HwVPx0Oo+wkVrhdwOVslku87TiG9x0cdxFYtWWeGs3n1kvSf1lF7ZqZf6hl+uClfOxbMYjDOjc2UwP3SBHqaW7pzv9m8HcevhR7t1QTRqAjYfsfSzsHCtqTctj7TCU/eWRPnFRf/AFDcgD7+RhRe61MwgHhn5GCtzcOw+4xNkf8AuL/Wq+/rZGm7yKiLTWyNN3kVhltoP/UWm/ED+Rrt57j+BHIqV6o8/wCzcORUc4qz9ufBELE+RIC/GrLlTZ5n+T6K3u6pyb5kD7PomHBcZg8x67rk07LhFaD3lQWmPI+VW0aDXuiu6Bu+9BwE7wlbVRtl3+3dO0SceeHuE5HQrEM4xOFxovScyOzFYjl2QymNQRAG4itVnZ9yDQIjTrFZ/wD6vZ2tNC0US3QjA+8HrNdGwDXDbXrgi3I7QQllnwJAMeHLxrXZejxZry1YUw890SW6SIPuVIqSqRQhFCEUIRQhFCEUIWrEvCMe5SfcKEBQOGP1ltc6juHjFRIUsljiuC2n+r7tKJK6HJNw8nD3XFpg9th2iZCoV5zz0kQPCSIqp9cNw1TIoXhLsPc9bUxxXEMRkYW+pLEdliSoB78sNPlVRtJjALraNKcZjz+lU7fRh72Is2r7J1GtxlDlzdKwYYkDVmJZiZkAjnVdFoc4SnKlYMpuczPAZRE7OGSvXGmi1A0kgfGfyEU+VkNzSbAYTMM3jpUCrZW69we1fOW7bVxyzCY03HcfKoOYHYEKynaKlLFhIVexPBm61Ldu/eW0xvSubrdLYgBRdzfWDCPGsqr2dQfUBujXHXBbFO0NFJ1RzReFyNMXZ5RpCoSXsQvUFLgzX2KDL2IMoIJXQjtjccqziKLr4cMGidu3nptW/epkODxIaJxx2+WSMDjxdu27d22jm5cFtfo0ksSB7am2d2G/fVrbK6YpEjmddxkIq1G0mktJbAn8jGuhDtit2J6DsZbqLoI2BK3EPuv9YP3vSpixWtuk+QP16LOp9uBvhviNokH/AKLvok17o8qki7YvYcDXrAlx7MfeaMyeckVVUpWumJuz6H6PonmdpucPA9r90gO5DI+hQeF3bQEqHQ6q05kPcVuDb137qTFZlQxkdmvkpi1UaxMGDqMjzGvwrr0A4cxD3T1lpc0C2GhWIGrFdjyEjeDO1bvZNJ4aXF0icAvP9tWhoIpiHGM4xA2T1Giu9bK86ihCKEIoQihCKEIoQihCwupKkd4I99CEu4Fb7Ckj6oA/X3mgrpWHEeLr1nzdHAulCzHfIugk/eMiB67b0VqgYFfRoki+Rh7pdfu9WqypNsaEj6o7/Ks4Y4lONbfJg4+6T8X4KXtG9g8U1qO0FIDofDXUT4aeFBAiUzStBDxTrM569eu9QMFxZrYwzM4FwjX6x1Uzp+1AjflXGPLDLUzUs7X32xh5ZFXDiN9ntWc6lGYZ2XbKYAjXb2q1mkkAlefc1rXuDTIBzUrB24yrQokqTZXt0DNcJwSLDA/OrH/1B99x/wBaWaP7jf8Ai9ytV5H9O/8A5f8A0hczxjkXcOWgMMXdLgbButslgPu5pA8K89WBL64P+n4evRUwO7fdyuCOEOhJOFzbxGFB+pi118mt/wBDWlZyDUDtw9yo23xB8as+19IVtrw6KEJJhujVq29zJ2bVzVrMDIG5lfsgjcbd0Vl2jsiz16ge4RGzD1T7+0Kj2tvfk3J2sb9saFN7FlUUKoAUaACtJjGsaGtEBJPe57i5xkrZUlFFCEUIRQhFCEUIRQhFCEUIS7E4sWLN5ztaDNHgBmHw09KCpNbecAud/JtiVuXbr3pN+6uYE85MtHjOX0FZ9QAvMrXtAcKLbuQOKY2+nK4bEnDYtcsns3B7MHaddPPaqqZgQirYw9ofTOYyXnGcYtt+tCkWHMMFHM6hwB3neO8eNVkXjgmaLf7cOPiGvwrN0V4VbS2L3VILlyWzBRmytqBm321jxrSoUgxokYrLtlpdUddDjdGmnkpGM7V+O4AfmT8CKuSgyUnDr9IT3L+Z/wBq4Fw5KVbGtAXFWbOmKw4PM4gfxufyFKj/AGjf+L5Wu7Gz1P8Al+wXOeL4dbKuElxYxBVTzIggT3mbMTzOtefqsi0upg4EH0P/AJL0Vne6rF7AuZ1/1eSQ8S+jxFzuTFK/pmcz7stM2N0tpu/3faP2uVBfY07WfAX0dXo14ZFCEUIRQhFCEUIRQhFCEUIRQhFCEUIRQhKukmEa5h7yoJL22QjmZBiPEE7c5PhQcoU6ZhwK4dw/GOlxIc2vmol30JzAGFg7ydCKQquF7BbzG+HETKe8W4qOIpauNh4cey06b66cxpIBrjKD3ODlWx9KzhzJJUnCcNd1JLk27IEAmQsmAB4xPkKcFJrTICUfaHEQdfVdO6Ng/NbM/ZHu5fCKsWe/8ikeP4gbeIchysttcWV0AXslYIBiefOqS6Dn5rUo2cVKQ8M4Zg47cZw9lNwnFScxz4b99v6UXzu81S+ytH+L/ILTiOkiqcvW2we62rXGPkDAB99VurRhI91dT7Oc4XrjuZAHyfZauGYa7cxFm41tktWs8NcIDuXmSVAEEs2wAFQptc57SQYE4nMzuVlepSp0XsDgXOjAZCI14DaqBxm8rnGhFCqXZwBy6u6skecu/wCKsK1R/Vhw2keYPyAt+ysLW0S4yYjzaf0FW+NDO9w/bsI3qirP8r/GrLP4Wjc4jzJ+wrXgNa2NHEeZP2F3PBdKsI1m1cfE2ENxFaHuopEgEggtuDoa9EKjYBleKfZKwe5oaTB0BTfD4hLihkZXU7MpDA+oqYM5JdzS0wQttdXEUIRQhFCEUIRQhFCEUIRQhFCFrF9SYDCZjfmNx56GuSF26dirHyhdJ/mdgLb1xF6VtjfL9pyO5Z07yR41VWqXGpqx2bvnychn9LlvAOjtziDZLU/N7Jm7cMzcuNqdz2mO510BnciV6NO+bxWjarQKQujNXe1wB5CgQBAgbAD8vKn8llXwno4aDbWxZG7Zrj78ufLyX/euRtUb+MqzW7YVQo0AED0oVSo3HelNvCvcs37PWXFUOqrDIQ0xmZgMpGUzodIidqVrWhrMHDFa1msTqsPpPgZE5HyBx81ivSXhrLbyWBcu3IHUraAYa6yTCaeevKqalpszGXymBZLfJBqQ0f5F2HyfTDVax0/wtsg2cKwtjslgqW2zMCVAWdoV5JjUDeuf11Fr7rRoT7fasPY1pqYVKnizzJEDftxCq/SHjmJxRvW7rAIi9dbRNvaRgGYCXi0xPISJrPrW91QNjAF0b9fladksVCzhj2DEm6SeB008Q8lpwi9YLOv+bZ6r1yG1/Ms1l1Dcvf7rp9Q72Kvcbod/uun1vexSe9ayrh7rCFDOjz3HU+vbue6nGulz2DOAR1yCnXgh7Z2Edch5pHw3CEvrGSO4GTtpOvjPhT9Wo0MgZrPc2oaxeD4dif8ARTjRwmNsC0SFe6qXBPZZGIXUbEiZ2kRVlkc6ZKot7RUpEEYgTK+ha1l5dFCEUIRQhFCEUIRQhFCEUIUTi1/q7F1/s22b3KTUKhhhO5WUW3qjRtIXNMBcYtaZ7uQO126zZiGVUOR2J5LCOQZ3PjrnsmRJ2lbNQCHACcgPce6TdLEv4nF4gqR7K5rjTFlCOxbEbu0k5QJJY+ddfLnEuUqJFOm1rf53/vYus9FcHZs4W3bw/sKI3BJbdixGmYkyfhpFaDIu4LFrFxeS7NNHtg7gHzE1JVLC7dS2pZiqIokkwAB+lcJAElda0uMDNUPpB8plq3IsBT3PcmD+zbHab1K0o61XsKYnfotKn2fGNUxuGfXmuZ4ri7YvEXbzMXLLlkqF9ldOyNhSFqJkFy2LKGNpwzAA/KcYQZPmr/ZeT+Fw/wCtZVTxCo3aPcQmgL3eN2j3BC2YrA5RiEI1Rgwj7jMv8twnyBqDKt4scNRHmAfcJltae7fOYI8wD7hRzcAZHjOptm0+Tl2DbEkwJyZTvVwpuLSMsZE8Z91B1QQ5oOMyPMO95XnDTeyrZ0tujF1MZiQYJC8uywJ8M21WPoMc4vznAjrcqKtZpc52hAHXtyXmI4ZbVi164zlvvAwTz029PSutcfxAA61VYfhLQl96yLUlfqlSY2KyQwZdid4MU0yTg5Ukziq3iQyMwmGQ7+I/3plmhVzwHL6m4bixdtW7q7XEVx5MAR+dagMheRc26SCpNdUUUIRQhFCEUIRQhFCEUIVb6fcR6rB3lALOyEBQCZEgNJA07JNL2h8MITlhp3qoOgXKU4gWGYwoyLaltslo6jfUPeUs2uotkc6Ra6B5enUraczQbSeZ+gYHFR7JvYm8qWAzMxJRTqxJ9q47bBzO5EIIGnZWpQXugIN2kyXZdYDrfvXYuh/R04S1DPmuMO1BOQak6A7mSZc6n4U/Sp3BiVh2q0d87AYevW7IKwValVzn5S8XcN+1ZH+Wqi5ln2mJIGaAdBlgCOZrMtzzeDdFtdmsaKbn6nBcv4jwDFPN24FGZoAJ130AAEbd1QFZjAmCxzjAKm8H6N37ZnsHNGgJ5+QNU1nipGCuoxTBBKdWuHXCuRri5EkyF1mBoJ30IO1K90LxICt76DeGak2OG9YwuOrOxYSWBO8zMwDtFdY0NaIyUHVS0XQcAFOsYYFWj/LJkrzjv090/wBZrpugGVVeMjalfFsOVthgdbLK08yh0P8ACWqphh8bcFeDPNRb1nS4nIEgeR7Q/hNcbg5TvTBS6/azW4j2lKz6f1WfWmQ7GVyMYVd4i2Zs32gCfONfjTTMoUogBfQPyZYvrOGYY/ZU2/8A7bFB8FFadIywLzFsbdruG/3VoqxLIoQihCKEIoQihCKELTjMUlpGe4wVVBJJMaCuOcGiSpMY55hq5lxbGnE3nZluAjVAn+aifdtliLoOUEhTMk92mc9xe/rDl9LbpMFJgAjfORPHTmqz0jW3dSYV+69YO8f9bDkZlP3gNO+qztEcsv0maYIwMjcfg5ELp/yccGSxg7dwJFy8iu5PtaiQPBQDt4nmTWhQYGsCxbdWdUqkE4DAK1Vck0UIVB+VfhpKWcSk5rLZWI3AaIM+DAD8VI25nhD9i1uy6ol1I6/HXoqffxxuWgDr1bTvyfSfGHy/veFZBeSCDotRtMNfI1W3BtDh5LEQYJ3/AOf1qhtZ14FWPYC2FYOHYcDNAETyHMAQfVY91XswSdR0xKk4OzqeYI9xBBE1W2ZLVF7sAVgLBF7bssfTtDb4/CpovSzePhRsfhASEbQMDabuIIlfTeqonrUK1j8Lw4/aS4eyWS2x0bIbb/tJIPwj31N2chWgxISvCWp7PMN8OfwBqbSrHqtcVsZWZfsn4T/U0zTKvGIXXfkTxM4K5b/6d4x5Mqt/NmrUsxli892sy7WB2hdCphZaKEIoQihCKELRfxIXSCzclXU/0A8TAqLnAKbWE45BIOL8XcCAxE8rYn/8hBzd0Ipg7mln1jom6VFuzz+vsqrY/iotEHIHuuTkzdp2Ox1JIRRsxBjfXQgLOfjvT7KV4ZwBns/Z2KvYrFvYVg6retnMWt+z1bIDnNlxrbAPYA5lWG1QBjAj9c+KYLQ7FpIPvxGuGPNauiPCjxLFKc+ZbcNdYylzLMBCVjOWgjMIgA7aA206Je7HLVVV7UKNPAcOty7nbQKAoEACAByA2rSXnyZxWVCEUIUfiGDW9ae04lXUqfUcvGovaHNLSp03mm4OGYXDbFo2MRcsXvqk2nO0giA4+DD0rAq07j4PBervCpTD2cR9fCa4RROVt5K+o/Q6UiBDoKHGRIVg4dcgAd+g8xqPgYphn4xsSdUYyppePwnT+/KuOOSqARcuiDttp4MDI/UV2RCADK08UUumYDdZ9V1/KRXBmpUvCYKS4sgX07rwDjuDCFf9DU4kYK5n4nclDYeMQy7an4f7GoASITF7wgqt8cQm4xMaj389vxfCmaRwCuZgFdfkQxv02JtT7VtHA/YYg/zr8K0rJhIWV2y3BruIXXqdWCihCKEIoQlfF+KC32QTm201MnZVB0zHfXQDU6VTVq3cAmKNG9iev0k93HLEKVZzm7JMoMujPcbcoplfEiNxotMpm6eXrwHWCTY7GwCXJAEyx0ZoGpgbQDEDaVQRJJrLhEnrr9ZJhlPQddfs6JbglIBxTqou3CqWwdkB/wAtB3Ko+kaI0y95rjZAk5nr0GKufE92Mhnv28zkOarnHxl6wie0Vsid8gCl/wCa3PiXqB65deiYpiffn1PotPRDjRwvFFJMIbj2G7gjMQPQOFbyB76uoG45UWtne0t4xHl+ivoCtFefRQhFCEUIXMflW4Tlu2sSuzjqn/aGqnzIkfhFZfaFPJ21bvZNaWmmdMR11mkNm9nVHnVhlb9u3/VctZFYYytFoiW7PYp3ac6EHcZh5g7e+RUsjKXIEQVOt3cwn09OX60HEKoiDCwcSXG8qCPNf6ifdURmu5QVMwV4NbE7qdfI/wCxqaqe0h6Vcewf+GkatYcsPTU+9ZHrVg0Ktpu8cbQlPElm7buD62nrtXNVez8SFX+NKMwMyTtMcjr/ADLUqeSvadFJ+S7E9VxW2vK4r2/4Sw+KAVpWV3iCU7UbeoE7IPx8rvlaK80ihCKEKJxTGizbZ9yNFHex0AAGpk91Re66JVlJl90LnvGeJPbV3EllMXGH1Wb/AErZH+oSQWf6ogDYLWa90YnrrUrWpUw8huX1tPwP5Rw/JasrmINx9XKxlzIOyq91q0CI72KndjXS5sAddBdcC55jLTn8nXmonHEzNYtMYz5XfwTtFR6Ktx/2svdUX5hp66HurKJgOcOXp8xyWzH3u2M8KtlMzDkGcSwHPs28w8qHHGTp0VymMIbmT6ZDzKrHGiWRSdGzop/buTcb4uB6CoQZHW9MtcGzs+Jgeyr3HrMXbxI3uH3F7k1JpnDigGIOyOvVfQvRLiXznB2LxMl7YzftDsv/ABA1psdeaCvPWin3dVzNhTepqlFCEUISrpRwz5xhbtqJYiV/aXVfiI9aptFPvKZamLLW7qqHaa8FxzAMe0h0+sPBlmfhPuFedcNOuvpeodo5PMHeMDkQZ9Dv+fxqAPoqHhMrF4Z8s+1t+ldvQYVTm+GVtAIMjlrH5j86jEFczC3YGAXX6pgjyP8Az8Kt0Vb5MFYY4MVugbsmYDxGhqU+FDIkeSUcSQG0jKI7K3APcSPzrryL2CvpTkeCq3SW3lIblmn0df6gVKnmQmGYwlPBsX1WMsXZjLdtsT4Zhm+Ej1pygbpClaGX6Lm7ivpitZePRQhFCFWOlWLHWWrWYhjOWN1JBzP5rbDAeLr4UraHYhvXWnNPWZnhLuuHn7Km464rrkXRUJCINgxfLrB7UOQonfqWbXNSb8cOscOtwWhSBaSTr9T/ADvMLdg8MGcj6giyviAT1jech/3RQ0Sd2Xl0V17iBvz88vhR+HO2JxmdgcgzOTpAUHq1X1RWb8RoYbz73Pz/AEF2oBTpXRngOuZUK5eJTMx1xLMde57gHwtIw/Ea5oJ1+f4VgHiw/wAfgfZlLEXrBaY/6uOD/hUKB8BUmGbp4lcqiLw2ABKOL281x42JJHmbrAfzVW0+6tj2+l1T5GsXmwT2zvauGPJwG/nL+6tGzOliyO02xVB2gemHwr9TCzkUIRQhFCFyfpxw44fF51HZuEOvdPMe/wCBFYdtpFlWRrivR2CsKlG6dMFAwzwdDPMeI/rB+FZ7sCmTiFPMGCDtr7/96g7QqATFH2PjB9am45FUxmFIs29Y5gEeYO3uNWDEKDjC9vvlgnkYPk2hobsKAJy6hLcSo6sAj2WKHybUfGuF3hBPBXN/IxxVa4vbzWYI1U5fcdPhU2OxlMMwcqbeWZ8v7/OnAYTK+muCY3rsPZuj/Uto/wC8oP61stMgFeLqsuPLdhU2uqCKELlnGccbmLxV0H2WFi33AKBnPiGuFVkfdrNquBeT1h+1uUWXaTGnZPnPwlWHPUFhv1K4cvOpjLdf354qpzruOw/9qva2/A2z7j4Ti6rWFidLanXvYIFYn8TXD6iuu8IO6fQfpVNPeHiR6n+EcJHV4a4g5YbMDzMoy/8AZ8alMMcNyH+Ko1213z+0jx9ybWHuA9hVtQO4m25M+bH4Gq6piDy9FfSGLm8fdCuETCFyCDcMeLP1oX4onvqQH48/VQfiX8vSEi4tbjruXV5P4nVv1NQaMet6tcfDgrd8jmNjFYi0d2SfD6O4f/603YziRuBSPaYvU2u2EjryXW6eWMihCKEIoQqt8ovCevwhZfbsnrB5D2h7tfNRSlsp36cjRP8AZ1bu60HI4fS5thr57J9fj/5T76wX4YreI0TrDR2e7by/s1C6MgqySmGEAJg/2RXGC8IVT8MVMPfzH5c6sCq3IxVvNI5MPz1/OouGK6wwEpuyy67sv8SH9e1QcWnzV7cHdapNxPss0bEK/u0qYInyVrcRjvCp2KtZbjCdJkeTf8/Cm2mWpkGRK7b8lOM6zhtkE62y9s/hY5f4CtbFAywLy/aDLtd2/FW+rUkihC5l0pyrduiIUPA8MoW40eYa3p92sytg4jrL9rcs4LmNIzj9fB80gw90/OrmYyLtgPO4z2lBj3rc9CKqBxdPFNEDumxoY5HoKbi7+fMN5VX12IuNqZ8h8TXDqOHqoMEQePoo3AOJsL627utt8OU7xpOh5HXN+9XWOmQ7Uff7Uq1IXbzcwZ9v0s72HAt3rE+xatOs79hirE/vg+tceCWkbI+kMd4muGpcPkJZj9bOD1jLfRf43I25wRVjMQ3rYq3iHO5n0KgpZN1MaeeVYHdkJH/ZFQH4zwVrpvBvH1lTfk/xnVcSRidGMN5XEPwz5DNWUHXXg8Qq7XTv0XN4Ecs13mtRedRQhFCEUIXhFCFxnjvDPmuKuWdkPbtn7rcvTb8FYNopXHFnUL09Cr3tIP114jr1UnBvJHjB/T86SbmpuEBM0btflUR4XQqyJamCtrrz3/WrNVTGCzRdAPsmPQ7VIjIqPyk15TLAbq0j1/4+NUydE0IzOxKOJ3c6q8aglG/ENP1qbXzHkrGsukjmq1xSxJU96R6qY/UUyxyuYug/IfiPocTb+zdV/wB9I/8A11r2Uy0hYfa7YqNO7r3XTKaWSihC5x8puENtkujUO0nuzKI9JtSP/bFZ1rbDg7b11wW12a+80s2de/uqOWdER116hyjd5Ru2hPgZcUqdD10QVo4EuadcR7FTODYgDDq+62lNm8N4GcG23fEF17pTxE2E5O2wDy+wqSCXFvMb8MethUMpDW2H1HZQR7x5yyKPx1UzLrrar3GeutvonnX5rlpmiHttZud2wBJPlkb8JqyZOOohL3YaQNCCOvMKs8QY2jbtHliVuT3FeyR7oNdoYGD1l9LtoAcLw1H39pnw8ZcRiAdQWu2z3e0WHvFw+40aQuuxAPA+n6SO05S4pHaBUqPvRqIPfAA91VAyCmXAYLunQ7joxVgEn6RQA3iOTeo+M1rUKt9u9eatdn7p+GRyT6rkqihCKEIoQqr8oHB+usi6B27JnTmp9r3aH0NJ2yjfbe2ey0Oz69x9w5H3VAwL6jXY/nvWAcHQt1wkJ3uJn+zUKmOKqbhgp5aVBPn6c/j+dWOxAKpAhxC8vTAjcjKfPYH31PEt66zQ2J66yUJ27Qb7S/38R8apjNXDKNiT4xcrsOTdr9a4fDiFezEJPxJAoURsx9xGYGmxkhuZXQfki4H1GGe8T/6ggqPuJIQ+ZzMfKK2rKwtbJ1WF2nXFSrdGnur5TKzUUISvpNwcYvDvZJykiUb7LjVT79/Caqq0xUbdTFlrmjUD/PguEYbGthrtyziFME9XcHMRvpzgwwPMTyeazAIwPNemcwVAHs4jrf6Hgtwa5gr3aAa3dTSDmS9bP1Z74gq0SCF01IroluB5qkgVcRoeYPD4UnimDypNk5rNxuw09oOBqjj6rgAGOeWRvUHtLYjLrrzUqVQOwdmM/vgvcJdZraFfbbs5T/1FHY9HXsebDvroEjDroeqi43SZ6B+jjwUfi9jrFS4ssCAfMrtPiQCpPeDUQbrp2qcXmFuoy66zTnAWSb7NlgXUt4hQfBSrDz1mrdSDxS5PhBHBVXEoyXblmdUYsnoc0DzBnxPnULuE7MFffnmrj0VxzWXF+1rbntbwuYwVb7IJiD36aaVKk40zIVNoY2q267NdbwWLW6uZfIg7g9xrVa4OEheeqUywwVIqSgihCKELxlBBBEg6EUHFdBjELlHHuDnDX2Ueye0nl+saivOW2gab9y9LZa4q0wddVswZkEd4/wB6W/IKb8DKZYAEp5CR+RHvFWMEtIVFQgOxW2+RoBzAI9R/t8aJx660XGzmeupUW9qs6dls0eDan+LNQRiD1iptOMbR7fpK+MwqhzAA0JP989K4aZIgK2m7GFSuM483tF0tiBOxaOfgKZpC4ADmrgxdp+TXFdZw3DzugNs/gYqP4QDW1QdepgrzduZdruHPzVnq5KIoQihCofyidFOvK37Szc2cCJbKCVInQsBmWDvKjkKTtVEuhzVq9n2vuwWPy066jFUbB2RdtnC3O0LZDpGjW51m2frWm+zus0mDIg9fa06gAN8a57/ojyKxew2EhpF7D3QFuCYBgnKZjssAOy3IgjYa9JjA5FRb450cMutm0Ldatr1ntzbuHKrkRDD2c0ezcB7LDuOYHSoBsGPJSJluWIzG75Go8llj+IDK5Chblt4up7IUkmH8i0T3HwOvTiJC4wQYJ0w64KbZxyXDauDRNlgCRmAV0PhpPgR3VI/koXTdI1Ve6Q4BjeRidXIQtEDOrZM3gDCnyNRMzx/hWsLS07v5T3o8j4a5YYgG1iVNtlb2Wb2blp9IBDAxOkEHkakyWOBGTuo6+1VWu1WOH+Tcd42EdfCvFjDvZIawWKeyFaSykfUcbnwO/wCdMgFhluXWBWeXNqC7Uz6xHyrLgMYLqyBB2I7jTbH3hKz6tMsMKTU1WihCKEJV0h4OMRbgQHGqMeXn4Gl7TQFZkapmzWg0XTpqqHxHA3sL271shQdHXtL6xqNdNRWI+x1aZkjBbVO0062DTjsWGC49ZBlC512ynZv96iAGarr6bnDFZXOKqZy23MHMswsTqRqdpB5VA3Suim4ZlLcVjr4zRkSRH2jDGRvp4bc66TGKsaxphV2/azEG4S5HeZA5aDYcql3pV4aBko1xJEHy/I/1oBgyprqHyO3G+b3lIOUXQQeUlFkDygH8VbFhM0zxWB2qB3oO75Kv9OrLRQhFCFjcQMIP9xsfMHWuESugwZVQ6T9ERdPWWexeLZhr2ST7Q20DCT3SD9o0pWs8m83Prr+Vo2W2louvxb69daKqYvA3AtwlCYB66yd9BJI15qA0/dPNhCbhAM8xs6z8zsWix7SRjwPXl0UqwGBuKtwoou5VzNaYSt+yNx/8xAZHOJictDATgcfnfxCsquEjGN+w/R8tua94xkvIuLsSwQC1fUxmKNojN36dgnvAPdXHZXvP75+4XKUtd3buI+Ry9ijo9gCLV6DKqyMBsQHByN5MVy+YG81ItJaTsUS8B4G3r06yVywvAFxFp7FyAXVb1toOmZQJG0DRDHeGq4Ub4Ldcweus0o+0d04VG5ZEcD/PotnA+Gi6MTg8SsElL0aSC6iXQ66i4G12nwJFSpMvB1J/HzUa9UsuV6Z3eWh5KzYbCNlhmHWoMrNyuAbFh4j1BmD3shkjHP3SLqgBkficeHXqFuwsyZGV/rDk33ge/bX0I2iTZ5qD45abt3XLVTQasVK9oQihCKEKNxLBLetPaf2XUqfCeY8RvUXtD2lp1U6dQ03h40XG1wzK722HbQlTHep/WNK8vVYWOLSvWMeHNDhkVYeH4YMoaBGx9f7j1oY28JS9V90wtXEuHEoJPsjKD3gbfkamR4eutqKbxewVdxGHC5p01O/lVTsxCaBTXhHQq/imDMDYtaSzCGI+4h/NtOeu1aFmsT3YvwCRtHaFOlg3E+nn9ei6rw7AW7FtbVpQqKIA/UnmTuSd62mtDRAXn6lRz3FzjipNSUEUIRQhFCF4yyK4RK6DCU8ZwPaW8iy6wGA+ss8++Dr5TVNVmN4ZpmhUwNN2WnH9qBc4Hk/yRFyyc9rkGTWEJ8O0n7JWd6rdRIxbmMt+744K5tpvYPydgdx2/PGUjudGRau3blhJS6ufqjIzo2l+ywGxEq6RsQRyqvurpJaMNm7UcswmRabzA15xGE7D/i7nkd2KlcH4R1RVX7duDhmb7SkhrDgjnkKrI0DKY1qbad0jZkfgqqrWvyRgfyH/AHDzkp7hsC4Cqf8AMtGUb7a8wfTly09bAwjDUZb0u6q0knR2Y2FMbdkZxcAGqlZjtATmAnunNp4irQMZVBcbt3rZ9Lfk7U+Ef38ffUoxlVzhCyiuri9oQihCKEIoQihCRcZ6L2r79ZJS4YlhqDGgJHfGkyKTtFiZWN7Ip2z259EXcwolnoxcUFRdWD3qe+e/wFKt7MIEX/RMO7Ra4glvqtw6NM3t39O5LYWPIsW7z76tHZ7dT5dFVf10fi3zM/Sm8P6PYeyQy2wXH137TDyJ9n0imqVmp0/xCoq2urUwccNia1elkUIRQhFC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data:image/jpeg;base64,/9j/4AAQSkZJRgABAQAAAQABAAD/2wCEAAkGBxQTEhUUExQWFRUWGR4YGRgYGBwYGxoeGxwfHx4gHBgbHCgiGxwnGxoZITMhJSkrLi4vGyAzODMsNygtLisBCgoKDg0OGxAQGywkICYsLC8sLC8tLCwsLDIsLCwvNDQ0LCwsLCwtLCwtLCwsLCwsLCwsLCwsLCwsLCwsLCwsLP/AABEIAQgAvwMBEQACEQEDEQH/xAAcAAACAgMBAQAAAAAAAAAAAAAABQQGAgMHAQj/xABJEAACAQIEAgcDCQYFAwIHAQABAhEAAwQSITEFQQYTIlFhcYEykaEHFCNCUmKCscFykqKy0fAkM0Ph8VPC0jSDY3OEk6PD0xX/xAAaAQACAwEBAAAAAAAAAAAAAAAABAIDBQEG/8QAPREAAQMBBQUIAgEDAQcFAAAAAQACEQMEEiExQVFhcYHwBRMikaGxwdEy4fEUI0JSM2KCg7LC4hUWJEOS/9oADAMBAAIRAxEAPwDuNCEUIRQhFCEUIRQhFCEUIRQhFCFF4jxC3YTPcaB5En3D0qynSdUMNUKlRrBLlUeKfKKlskLZJjmzhfyDa+E1oU+zC4SXen8JJ9vj8W+v8pNiPlQXqLhzFb+yItvs7752JkAamQKm6wNY8at1xx+ENtLnNM4Hhgsvk945cu3mvYq+zPc+jsWZ3+szZdFXYATE9rvFFqo/24pthuZPWJXKNQB/idJy60CsHS7pbdwjIot2yzKWgsSQAQBIAETrz5GqLJZGVgSScNyttFofTiAMUpwvSrily0by4a11WpzZWJgbkL1kkabgUwbJZGvuOcZ4/pUitanNvACOH/l8KxdFMdi8QOtvBEtEdkBSGfx1Ywv5+WpVtdOhSNxkk645K+zPrPF5+SsdIptFCFhduBVLMQqqCSSYAA3JPIRRkugEmAqxZ6ZKcRbslI61iqEElgPqlkyiJiYnQEeMLNtAL7sJ11iIpl85Zq1UykUUIRQhFCEUIRQhFCEUIRQhFCEUIRQhaMdi1tW3uOYVAWJ8B+tSYwvcGjVRc4NBJXNOM9O0uYe+hRhccMjMCpUA6ABpnRTqI3naZrZp2EtqB0+ERxnr0Wa61ywiMTPCFTOGXc14PcsF1CkgPomo7Jg+2vPuPjzbqONRl2keaqY0UnTUHLVbLfCluXWNqwblw69WgJVQNJI2HwHcBtQGsotmo7mVwvfWdFNscOvpR7iOWKNKFTDDYgj6uuoNMNdeyyVDm3MHDFNuH8LvYgxaW5dOxYkkCPtXGMadxNQfVpUR4iB1sXWU6lU4CfZdZ6O8Mu28PbtXyhyCMqTEcgxPtaeAHnXnrRWY6oX0xnt6wWzRpuawNeevlOqVV6KELC7dVRLEAd5MfnXCYXQ0uyCp3Tfi4k2v9K0A98953t2/X228AvImlbRU/wAfNaFiof56nL5PwFF+TzgxuMcfemXnqAeSnQvHIsNB3L3zXLNS/wA3Ltur/wD1NyGfXWKv1OLNRQhFCEUIRQhFCFqs3wxYD6jZT5wD+RFC6RCwx2Nt2UL3XVEG7MYH/PhUmMc8w0SVBzg0SVSuMfKKoJXDWw/33JA/cGpHmRWlS7OJxeeQ+0nUtsYNCW8T6bXbltOqL23Or+yoHgNCd9fSr6XZ4a43gCNM0vVtstF3AqLw3phirbg3LjXLfNTknzBy8u6ralgpObDRB5qunbHtMkyEysfKbFyLln6OYkEZx3SPZJ8JFLu7Lwwdj6faZFuOd3DrksPlI6TW72Ft27Dhlu9tj3BTorA6glgTH3DULHZnU6hLxEYdcvdTr1mvYLqofAmHzm2zIty3aYsbZ2YAkCfEvLd3Z8a0KoNQFgMdfKTYe7Ifmej6KzdMukIxBVxbyBRlXWSZMyY08ANedRslm7hpBMrlor98Rhko3QvpCuDe4GRn60LLKRmXLPIkAzmPMbCuWuzmvABy8lKhW7mSRgfNM8PdweKxD4jEXVtpIC2FlnaBE3CgJUGJ7z3wNcyv2lTsdPug4SMzs4LSp9n1rS7vXNMab1deFdJ8IQttJtACFDIUUDaAfZHlWI3tKhVfF7E7VousNWmMBgNisCMCAQQQdQRqDTYM4hKkQva6hJ+NYwKWGfKwVWXWNSWGk6EyoEePjSlpeQRCds1IugxIkz6faSYrpPZRkt37iG/dIUqB2VB0AEzEnmd58gKH1S8YpptjcZdTBujHeeutUh4r0VN3FWVL5cKzkuJ1Gg7HkxAUHlMdwqqkA5wDkz/Uf2XOH5gee/lmdue1dPRAAAAAAIAGgAHcK1159ZUIRQhFCEUIXgNCFAxeMAuIA0BczXDOgUId/VlPu76FIDBasNd6q091gZdjcy7HUdka7HKBXWNkwh5XMMHxoY/Gg4t1CAE20Ji2DpA1iTEnXUx3QK3H0TQoxSGOp1WW2qH1JqZeiz6U28Navr1DIQUi5lMrM6RGmaN4qyx96WE1OU5qi1lki5zhOehXFsNZFwXgFY7NlLaAbaAkd/rVVuoVahFzLZKLHXp05v8Amq1xHF27l241tMiZyAvd6cp3jlMcqeosc1gDjJS1V4LyWjBW7FdJMEOHG0ILdVl6vIfaKxMkRv2s361mf0dc2i+cpznRaLbXSFG6M4yXNMPetCzeVywfstbgSGyk51PdKkEH7vjWlWa681zchn1uSlJ4gtOuR3/tPfk04zYwrG9iCFFxWAbKWywwAEATBg6958aRtFJ1WjLdqZp1QytB2Jd0k4umLxj3bS5bQA5RtuY5M0x/zV9mpvZTDXHH2ULQ9rnXmj9qZjulFlOHJh7NsfOLxIuHJMQdDmjUtuO7WsvtF7qJLy6JGGOW07oy481o9ntFWGRgDjv/AJzO5KcRjBgrKFRN24BGZYCjcz3mY5+6vFMpG2VXBxho2HNenrVbjQNVAwnSK7MXctxG9oQBp4RTNSwUo8Eg6KNOtUGJXXvk74vM4eSy5etQ6wNQConlJBEd5q3sqs7xUnaZJbtKhEVRwKvNbKyEj4wiG7N201xFUAECcpJJbSZ2CbUpWu3heCfs5eKcU3AEnz2btqVXOi/D8SSVQFh4EMO6Row2qo0mO/Apg2210Yv5dclA4qRYVrKy5YZR2iT3ASTI1IEeNKEG9Ccof3oqnADHJX5BAAJkxv31trzpzWVC4ihCKELC/dCKzMYVQST3ACTQugTgq/iuK9VhFaTmfM0jUgSSY94HqK4phsuWfBuGKoN28Zb2jJhRGsx4d55id66BJhD37FReN9JsTirl3qMy4cCBlTM2XmzGCUB35Rp3a7VGy02AB+fFZdS0PM3Jjgq7gOGC5dW2uUFmCKOQk859K0XOuNLjpis8EvIaFaekPQlsNYNwXOsAjMMuUgEgSNTzik7P2gKtS6RGzFM1rH3bLwMpD0ZwbX7y2AQG3BO2Ubnxju8hTNeqKTS4pZlE1XABNOl3RVsHkuhw9t2CMYylTBIkSZGh15VRZLaKxLSIKvtNk7pt4GQmHAOgyYnDC611lZ8wUKAQIJXtTqdQToRvVdp7QdSq3A2QFOz2NtSmHkn0XPLWCb5ytiVB63qs09kHOUme6tHvBcv7p9EqW+It3x6pXxWy+HvvhywYJcdEYzAyuRIGu4j8prLs9YggaHKdMStOtRGO6JjXAL3DtBFhNWY68yT3kDkK5a+0KFlpl0yR1idFGjZKtd+Ij4HBO8bwlbS2CSZL7ncmNTp+XcK8K/tCpa6tRzscOQ3L1VkoMpgMbp6q0dFsGt7EXcwVmy2wJA0zFp8SJAOsbCnOymjujxULe4tIT/jfyZYW6hyL1Vzkydn+D2T66+NaJpgpBloIOKqnDcNe4dibAvSVW5C3AJVgxiIOqnKzCPdMVmus7qVcVW5TitVtZtagaesLtlaywUjLu1y7kuKGDa23XQaCNQZEjtTBGtJVMXFOwwMbeaYjMdaZLK/j+rUMy9qI0IMH9RpPKqXVLvFdZQ7x0NOCq/C7Zv4tCw+v1h8AnaHn2sg9a5Z23njzWtaXChZiG7I88PaV0KtRebRQhFCEUIS7pDZZ8NdVRJKnTv7wPEiRXCp0/wAgucY3iwuYfDgEB7Yu2yp01lGUx3ELBPfXQUzcgnl8pj026TLbwaJqRfM6fWtkZss7AluyZ5Bu8TfQe2m6+7TLikqtF9QXW89yUdF+M3rGGv3bzCxamUQAZ2JEalgez7IgCT2jyExtNoLzfIiOusFfZbGA4U24knrL7UngHB8OVRmVix1nrCmUATMiIAAmSfdpSH9ZaKxPjPmtGvZKNAwxjf8A8gqzjgguW36vM0jZ7z3EJGoBzMw91dpPrUzea6eaUrXHeGo0DkPpIbXR5S4vWbjYW9baQYzKORzg6qN1I2HcRBrZbbXOZD/EOutqzH2NgdLcDu+vrMKJ08u4llVMQQUGq5BCExEzzOvP3Cn7G2hB7vM7c1nWk1wRfyGzLrik/RjiGLdepw1x8zAkorAbe0QT7PoRvVrhRuipWAkYE71D+4HllI4HECdP1kkN3DEXGBUypMrGoM7RvMzTocIvaJYtM3DmteN6I4m5hExPtFjcYocxukdZE7asd43I18K89a6gIuAZT6mfZbtmpmbxOz0CsfQvoJdULicQOoQBtHU9YZ2hBrtIjfwrztayVK4LSYGHpu0WubQxohok9ap5xgWAgzWGdVOjXrosiT9xdY/aIpKnRsVEkMBcd5j3j0CspOrE4EDgJUbh+P6rEfR4VRcKIQVv6NB07LEjQnkw3mtDs99ItIY2N168o2llQiXunlCv2D4lin7LYQJpOZrq5fQKC0+HxrQwSBaBqt3EuFC6pFzKwO6hYH5kz41EoY8tMheYLiQtjJeaAolXbmBuGP2h8ffRIAxXSwuPhXNuJ9J3ONW6qsWLBiAPYw6SSGA30Jck7TWY+oXuJ6jrFegoWdopd045+rjs9BvVr48suHDFgRp3eEVW+ZxVNjMNukRCkdC7X0t0ndUQD8RYt/IvupuyDMqrtR3haBqT6R9lW6nVjIoQihCKEIoQq3xXoThrzZxntNvNsga+RBHuiuQrm13ARmtOG6KXLa5FvqVBkZrZkT4LcA90V0EhcdUBMwqh044VYYojYq494XFXIMgtiW1zLlLZgAYljqR3mqqxvNu7U/YLzaneAYAE8cFgvFrbt82sMsufpLzMMqIpDEA8wSsE6bwN5Cryxo7th4lPUqNU/wDyaoOH4tjEzh15qSekhto3zbE5yCARcVEUz7LBQ5dVP2isd5A1qbrLWYy9TnKTw25pUWiyVKoZWAGMYEnHZMQeSc8Hdrqrdm4rsIPYJLttLkkL4DLoBpJFFGsQMFy2WdjXFuGGsjAcMT547gjpA3zO11twP1eYK/VEMFnSSlwFQswOz302yu0uDTgs26TMYxyXuCuWLig2mHansgCy5I3gxlY6HTTYmaYeKjcCqWPa7H36+16LSsYt3ATqCt5MxB8RIYj9k92h3qIe7Qq0tH+Q69lEutiVOVrwRdg+GS2dO5S7sy90ZRUSdq6A3Me/8LPCcKXN1k4y88GDdZSNf2nUD0ApK0WOnXF2pJHEhW96QIF0dc1JWyAZd7S88g+kJj7qw0/iNQZZrNZReDQ0DXD3OPquXnOyk9daJNxfpFaysy3Gj7uHRV08XJYnzqQt9GQ0OngCmW2Kpq31+lYOC2b1y2CHuBSN1FpNCOWRj+VOXpxSTw0Hr6ViwOCyiczM0Rmdy592ij0FclVlUTp5xtczIutuyQXPJn5KI3jc+PlSVoqz4QtaxWcgX3ZnLhtUz5NeDAC5iL4/xF5R2WHsWm1A13Lbt5ActbLPSuiTqqbbaS4hrch7/pMeF8LTK+rFRduIikyFCuVAHhpzmk6jRJG9XVrS8EDDJpJ2yAVI6NW8l+8O9U/hL/8AlTFjzPL5ULc69SYd59YVkp1ZaKEIoQihCKEIoQihCS9Iuj2GxCXDeRZKH6TZlgaNPePH8qrqMa5pBTVltFSjUaWbctu7muc2OiT27FvEIgLFQHt9o5gYkFmaNSBoFA31MislvhhxxXo61ubVe+gTGcHZyA+Uz6P8Gwrm49qz1juxUBwPo1GkXCCQzDURJ0A86fqWt9QQNRHEDbtWObILMQXQNZzMn/TOQ34Zq2W0sYVQXdLbRBbsqD4aj1qi+1mAVTnVbS43QSNmJXuLRL6PacSrrBEggqw0II+B7xVZJlQDSyD1wXIsRi7uGdcG29i6ylxoWWAU25EQ3mBXprIBVax54HyKy7S4074bkRI8004fx170s4LZdCygFuRGZDAcQfqkN4E61ypZZJubeuslOnag0AP166n1TnFHDXbUX1zq4BkfOEJA1BI6onlzJpJ7CRDk212Mt+PtR+FX8IGFu1hbpBOpIuMDpMzdKgbc0PpSNSqyg0kNceAJ90we8eJLh6ftN790IAbVu6nmoyjya3AH4hSvf2W2eF4POWnz/aiGOGo5JK+ARzccXAA/aYG4gAncKWOgMA7jXYCpns6mbsuJjaeskwy1PYIj069k+6E8WVf8PaKPlWQA8woMEy0ZtY9ksBT1N9P8WnJK2im/83CJTzpDxZsNZOkXbhy241Enc+SiW9I51yq+43DPRcs1HvX45DPreqR0W4IuPunOs4TDnWdetukagnmBMnvkDWTStBl8zoPdaVsrd0y6Pyd6BPOnHF7uFCvYUF1ntRICxrKjcbeXpT2SzKbA/Ap10cJ+a2WYyzoLjEd79s/FjWYTiVbXM1DGWXlgoV7iy4bFAurEXFI7MbypG5HjVtlPjKuqML7OI0P2rJgOJW7wm20942I8wdfWtBZpaRmpdCiihCKEIoQihCKEJXxQ9bNoHs/6h8B9X15+GnPRO0Vf8G803QHd/wBw56ff15qNjLd3qSbSJ2RIW4SCR5jRT5g+NLGn4ZCspmn3sPJx1HWPolnA+O2xagK2c65CpDz3Fd6gypAwTdqsj3VJJw26RxWrB8POIv8AW3RItZpM6ZjEIO/LEsRpmyrrlMSawwXFdq1hRpd2zWPLbz03SdQnqIBEAaaCKis8knMrkHyr4lP/APRITdbSB4+0A3xysorbsda43n7AperSvNE7D6kLVextm1w/qVUfOGIJJWGDEie3Hs6RAO3rTodWpmZ9cJO7ilnNpVMI6G9ReH33vjq2Oa3YtlFPODH8saHuNUWm7ehqZsYddl3UrXgcUbbG1c1dWgMRJBBBVpGp0iBtBrzttpOkmARv+8/VatBwIurqPAsX1lpXAid1+yeYPka8Xaw5lS7h5D6Q9l0wt3EeA4fE22S4gBMdpQFYEcwY3qNK31qBDmHloeWXlChfc0qlv0KxGEvLfs4hTkOYM4M+IYDcESDtvXobN24xwHgh2wZdFTnvRdcSpHSDi93G3rdu0Id1yqN+rQwXf8Ue5V0nfbfUNVwhXUaTbPTJdz3nZy910vhXC7eHw6Wrc5EWfFzuSY5kyafY0NbAWNVquqPLnZlK79pvnCM2oIJIHsoD2QPEydfKpKQOGCktwV7fawrhUOpsvJSfuEa2/ISPCq30Q5Dao/y81WulmHvs1pzYcBD2ohwNtiNxvVNOiWOkpunVb3ZZOv2suEGGT6usztFMpd6v1s6Ca6CllsqS4ihCKEIoQl/GMd1YVV9u4YHgAJLemg8yKotFW4zDNM2ajfJJyHUdaLzD2AqCdBufTakGiBJ5oe8udgq/0k4hiPo3VQuDYw7Cc5n2SRHYtkwJBkyJgGraveXJyC0LFRoSWuM1Bls/ZHlxU3h9xr6AJKW/r3Niw+zb7vF+Wwk6rXRbeCorBtFxLsToNBvPwPPDAvLVlVUIoCqogAaACmnAHwBIucXEuccUo6T8YTCWpEG6/Ztr3t/QVEsA8Lc1bRZfMuyGa5dieBtjG663bDYm1petE5TcAMh1mAWE6rImV1726UMgxkpVsScYnL6VU4tbfrHi1dXLpFwRlPOf6CrKlq1dyUG2bRvNTuhV7LeCP7NwMPxRqPMgT6UsyrLiCcUy6kW0wQMPpNul3DGQjE25lBFyOUGFf8gfSoWmkHiCFyi+DKYdGOPBcpJlH9sgRkbvIjY8yK8jb7ETIGYy3jZy2J8t7xgcF0LDPP6V59zfCUq4Kt9M+LhVZAeyo+kI5nkn6mPDxFbnYthgd+/l99aJiz0/8jy+0s4DgrticQTlv3IJBGgXkh8I3HgO6tI9o3KvhOA9UVrtTw6K88H44j22YaOkZ7Z3UTqV+0vca9BZ7Qys280/pZVWi5hg8jtUvBMMyzrOa23dI7QPqNfWr1Wck2QRpXQoLKpLi0EKxIIBjfSoABSkhK8R9LcNm1Kqv+a4J0H2R94/AT4V2FMYCSnSqAAAIA0AqSqXtCEUIRQhVvjt3/FWx3WiR6uub8lrPtpxC07I3+w47/g/tMnAvHINba+33H7v5T4ac6nSb3hGwepSo/tC9qct2/6XnSS3mw1zuEMw71VgWB7wVBBHOr64mmV2xuisPLmRh6rHB4vsctKz2VSGwu1aXiUi1dhWdtB41bTcQC4qtzZIaFyDpTxVrvED1qsUUALbJykqwBMa6MQQwnWIHKrGNObsytBoDGw0/wA9YJzw/DBiptXD1qgZGJyG4v2GP1Ly7AnRh6002Uq8jXL2/S38ZxGGvN/iLea8BDZT1GIAjTPbOl0eKz4Cq3ta79LtMvaIGW/Ecj9qnY7C2FO11ATIzswAI27R7SHT6yAHvpYnb+Q3n5+QEwwnLQ7AD1ylWro/xBb0retxvZuA6hlI0Yd6nb301Tf3jJIhL1Wd2cCqfxbCJw/FdWQxsuOy5cMGGx2A1A5GfCkrXZw5uAxG/wDW1M0KxGOis3CePOqLaQ7iFdvqDQdqd4BB17xyrzv9AK1bERjjvz90y6k0+Ja+juGt4m+LrR1FjYM09ZcnMWJJ1AJJnnpVnalqNFgpUxiRpoP3lwUqri1t0Zn0T3jvFLOsMD5a798edZtFj3gC7Cop0nqi8W4xdDgpNll1BBE69x25HTY1uWNvd+JplM9y0tIOKtnQnp2bhK3QMyQGZVhGB0U9yPpEc408PQUnlwxCyLRQDT4TK6dZuh1DKZB2q5JKNxPGi2vjXCVJolLxed/orOhP+bc3Fv7o77kcuW5oAU4AxKbYLCLaQIggD1JJ3JPMnvqSrJJMlb6FxFCEUIRQhQ8fw23dKlwcyTlYGCJiRI5GBp4Duqt9Jr/yV1Ku+mCG5HNSbNoKAqiAOVTAAEBVOcXGSonG3Aw92eaFR5t2QPeRUKzoYTuV1mbNZvH2xS/hmHmPjWTTbeKZrvhSLv079WP8pD9IeTHkg8ObeEDno9Tb3hw/EeqqH9lt8/kct2/689FWflG4TbuvaIUC6QZaAZUeyGHPWYO41pstBUKNQtEaKr4jBuEh8LYc/aD3En8IcCuQrLxOvoleI4jeOW1iLCYhdFRXk3FzGAEunMSPBp8Irjmg5iVNrYxaYQAjIUANoAkFXFwhSCQQQHdQQQROm3Ks5zxN1sGNDekcMx7K+64eLbsj9FKuN4NhaW5buqHQ+0jMugA3AAnlyPKu2ZwbVLWxBxwPwiqC9kmZCVfOLmI1ut1rGBMgkxoIEaDwgamuV7zal4Fb/Zwo1rHce2Brh6ztTi9YfD2fm9vW9cE3DIGVTsmbkTt6+NcvAnHVIikTJpiQJhFrjotxbayykDKFKspURqMp9o+NIVLA5xmf39KoVZxWFrjV64VW3aLEkKAF7JJJ5nYkabjnUx2e0HE/a6XOMlo3+SgYnB4hy6uMnVjUEgmMwUxAicx/Orm1KFKIxJPrH0pts1aqJcbrTzOUq+fJBdVL2JwLgPbuKLgzAGYgGe+VZf3TTtkrmpn1CU7RsjaVJlRmGMHriCujWOE3LBPzd5Q/6dySB5PqR6g+dOwsguDs1oPCL1982IKos+xbYknzcgZR5CfEUQu3wBgntiwqKFQBVGwFdVZMrZQuIoQihCKEIoQihCKEKFxjCtctlV3BDAHYwZj++cVVWpl7C0K+z1BTfJUGxYvOAmU2l+sxy5j4KFJ95+NKU7M44OwCvc+k03pvHQYxzmPJN7FlUUKohRsP73PjT7WhogJN73PN52aruKW9cdnVBlmFJAJIGgIEEgHU+tEhSGCh8QfkwYXI5rCtHgY94rojRdCrRwgfiGEXLH0oaB/8MZ/+2hWgwwqsdLMSqcQxgtuVsrd7UROZgDcjXU9bn075rItNMGrLRin6Dz3IvKsdIuPC4ot25yzMnfw17+/xqdkszmuNSpn10FTXrNu3Wc016NWBhbJxWI7TN/koTqfE9w/TzqysQXSm7MagpXCcDid389ZL3AY9lZ7hbMbk5/rI2slWU7j8uVZdoZ3mB08+K9VRsjBTA13ZjgepVl4ZxQqB1LhF5W7svbHglwdpf2WqFO2V6Hhd4h6+X15JG02FlQzUEna2A7m3I8QmN7HOGtPdsdgXrdzPadbqQg2ABGvnVo7So1XCcCCCQc8EvSsrA1zKdTG64Q4Fpx80h4pike+7r7LW3X2cvaZmYdmTABK8ztSrgZJH+ueWH7TtKyVG0Qw5gjWcgBnCz6KYgWuI2L7tltKjK5En6jqOyBJ1ycvypyx12UneMxievNLW2x1X2d1NokzhjvB15rqydMcGf9b3o4/Na1Rb7P8A6vdebPZFsH+HqPtRcR08wi7G4/7KEfzRVbu0qAyk8vuFczsO1OzgcT9Sop+UOx/0rsfh/wDKq/8A1SlsPp9q7/2/W/1t9fpOOBdJ7GKJW2WDgTlYQY8IJB99NULXTrGG57CkbZ2ZXsovPGG0J1TKz0UIRQhFCEUIRQhFCEUIWF2cpjeDFCErxmIQHtSBGkMQY8htUQpBJ8VxLDsSlzrWtnmdY9/aB8VNSgqQkYhaejPDs2LNzMLi2EKrc+11kR5MEBB8TQpPPhgaqsdLfkju38RevYfEIFvObhS4GGUsZaGWZBYk7DfnVRp4yF0VcIKq4+Tv5tcLYq7ae3aGa4LeY66ZVlgJ01IjaO+qatS7gmrPSvwY4J9gegb4+386xFx7FjLNu2gBdrYEg5jIUHl2TOhoo0sLxVlqtInum6Z8Vs4n0SGhw4AYKFKHRXAEejab1XaLKHiW4FPWDtZ1HwVPx0Oo+wkVrhdwOVslku87TiG9x0cdxFYtWWeGs3n1kvSf1lF7ZqZf6hl+uClfOxbMYjDOjc2UwP3SBHqaW7pzv9m8HcevhR7t1QTRqAjYfsfSzsHCtqTctj7TCU/eWRPnFRf/AFDcgD7+RhRe61MwgHhn5GCtzcOw+4xNkf8AuL/Wq+/rZGm7yKiLTWyNN3kVhltoP/UWm/ED+Rrt57j+BHIqV6o8/wCzcORUc4qz9ufBELE+RIC/GrLlTZ5n+T6K3u6pyb5kD7PomHBcZg8x67rk07LhFaD3lQWmPI+VW0aDXuiu6Bu+9BwE7wlbVRtl3+3dO0SceeHuE5HQrEM4xOFxovScyOzFYjl2QymNQRAG4itVnZ9yDQIjTrFZ/wD6vZ2tNC0US3QjA+8HrNdGwDXDbXrgi3I7QQllnwJAMeHLxrXZejxZry1YUw890SW6SIPuVIqSqRQhFCEUIRQhFCEUIWrEvCMe5SfcKEBQOGP1ltc6juHjFRIUsljiuC2n+r7tKJK6HJNw8nD3XFpg9th2iZCoV5zz0kQPCSIqp9cNw1TIoXhLsPc9bUxxXEMRkYW+pLEdliSoB78sNPlVRtJjALraNKcZjz+lU7fRh72Is2r7J1GtxlDlzdKwYYkDVmJZiZkAjnVdFoc4SnKlYMpuczPAZRE7OGSvXGmi1A0kgfGfyEU+VkNzSbAYTMM3jpUCrZW69we1fOW7bVxyzCY03HcfKoOYHYEKynaKlLFhIVexPBm61Ldu/eW0xvSubrdLYgBRdzfWDCPGsqr2dQfUBujXHXBbFO0NFJ1RzReFyNMXZ5RpCoSXsQvUFLgzX2KDL2IMoIJXQjtjccqziKLr4cMGidu3nptW/epkODxIaJxx2+WSMDjxdu27d22jm5cFtfo0ksSB7am2d2G/fVrbK6YpEjmddxkIq1G0mktJbAn8jGuhDtit2J6DsZbqLoI2BK3EPuv9YP3vSpixWtuk+QP16LOp9uBvhviNokH/AKLvok17o8qki7YvYcDXrAlx7MfeaMyeckVVUpWumJuz6H6PonmdpucPA9r90gO5DI+hQeF3bQEqHQ6q05kPcVuDb137qTFZlQxkdmvkpi1UaxMGDqMjzGvwrr0A4cxD3T1lpc0C2GhWIGrFdjyEjeDO1bvZNJ4aXF0icAvP9tWhoIpiHGM4xA2T1Giu9bK86ihCKEIoQihCKEIoQihCwupKkd4I99CEu4Fb7Ckj6oA/X3mgrpWHEeLr1nzdHAulCzHfIugk/eMiB67b0VqgYFfRoki+Rh7pdfu9WqypNsaEj6o7/Ks4Y4lONbfJg4+6T8X4KXtG9g8U1qO0FIDofDXUT4aeFBAiUzStBDxTrM569eu9QMFxZrYwzM4FwjX6x1Uzp+1AjflXGPLDLUzUs7X32xh5ZFXDiN9ntWc6lGYZ2XbKYAjXb2q1mkkAlefc1rXuDTIBzUrB24yrQokqTZXt0DNcJwSLDA/OrH/1B99x/wBaWaP7jf8Ai9ytV5H9O/8A5f8A0hczxjkXcOWgMMXdLgbButslgPu5pA8K89WBL64P+n4evRUwO7fdyuCOEOhJOFzbxGFB+pi118mt/wBDWlZyDUDtw9yo23xB8as+19IVtrw6KEJJhujVq29zJ2bVzVrMDIG5lfsgjcbd0Vl2jsiz16ge4RGzD1T7+0Kj2tvfk3J2sb9saFN7FlUUKoAUaACtJjGsaGtEBJPe57i5xkrZUlFFCEUIRQhFCEUIRQhFCEUIS7E4sWLN5ztaDNHgBmHw09KCpNbecAud/JtiVuXbr3pN+6uYE85MtHjOX0FZ9QAvMrXtAcKLbuQOKY2+nK4bEnDYtcsns3B7MHaddPPaqqZgQirYw9ofTOYyXnGcYtt+tCkWHMMFHM6hwB3neO8eNVkXjgmaLf7cOPiGvwrN0V4VbS2L3VILlyWzBRmytqBm321jxrSoUgxokYrLtlpdUddDjdGmnkpGM7V+O4AfmT8CKuSgyUnDr9IT3L+Z/wBq4Fw5KVbGtAXFWbOmKw4PM4gfxufyFKj/AGjf+L5Wu7Gz1P8Al+wXOeL4dbKuElxYxBVTzIggT3mbMTzOtefqsi0upg4EH0P/AJL0Vne6rF7AuZ1/1eSQ8S+jxFzuTFK/pmcz7stM2N0tpu/3faP2uVBfY07WfAX0dXo14ZFCEUIRQhFCEUIRQhFCEUIRQhFCEUIRQhKukmEa5h7yoJL22QjmZBiPEE7c5PhQcoU6ZhwK4dw/GOlxIc2vmol30JzAGFg7ydCKQquF7BbzG+HETKe8W4qOIpauNh4cey06b66cxpIBrjKD3ODlWx9KzhzJJUnCcNd1JLk27IEAmQsmAB4xPkKcFJrTICUfaHEQdfVdO6Ng/NbM/ZHu5fCKsWe/8ikeP4gbeIchysttcWV0AXslYIBiefOqS6Dn5rUo2cVKQ8M4Zg47cZw9lNwnFScxz4b99v6UXzu81S+ytH+L/ILTiOkiqcvW2we62rXGPkDAB99VurRhI91dT7Oc4XrjuZAHyfZauGYa7cxFm41tktWs8NcIDuXmSVAEEs2wAFQptc57SQYE4nMzuVlepSp0XsDgXOjAZCI14DaqBxm8rnGhFCqXZwBy6u6skecu/wCKsK1R/Vhw2keYPyAt+ysLW0S4yYjzaf0FW+NDO9w/bsI3qirP8r/GrLP4Wjc4jzJ+wrXgNa2NHEeZP2F3PBdKsI1m1cfE2ENxFaHuopEgEggtuDoa9EKjYBleKfZKwe5oaTB0BTfD4hLihkZXU7MpDA+oqYM5JdzS0wQttdXEUIRQhFCEUIRQhFCEUIRQhFCFrF9SYDCZjfmNx56GuSF26dirHyhdJ/mdgLb1xF6VtjfL9pyO5Z07yR41VWqXGpqx2bvnychn9LlvAOjtziDZLU/N7Jm7cMzcuNqdz2mO510BnciV6NO+bxWjarQKQujNXe1wB5CgQBAgbAD8vKn8llXwno4aDbWxZG7Zrj78ufLyX/euRtUb+MqzW7YVQo0AED0oVSo3HelNvCvcs37PWXFUOqrDIQ0xmZgMpGUzodIidqVrWhrMHDFa1msTqsPpPgZE5HyBx81ivSXhrLbyWBcu3IHUraAYa6yTCaeevKqalpszGXymBZLfJBqQ0f5F2HyfTDVax0/wtsg2cKwtjslgqW2zMCVAWdoV5JjUDeuf11Fr7rRoT7fasPY1pqYVKnizzJEDftxCq/SHjmJxRvW7rAIi9dbRNvaRgGYCXi0xPISJrPrW91QNjAF0b9fladksVCzhj2DEm6SeB008Q8lpwi9YLOv+bZ6r1yG1/Ms1l1Dcvf7rp9Q72Kvcbod/uun1vexSe9ayrh7rCFDOjz3HU+vbue6nGulz2DOAR1yCnXgh7Z2Edch5pHw3CEvrGSO4GTtpOvjPhT9Wo0MgZrPc2oaxeD4dif8ARTjRwmNsC0SFe6qXBPZZGIXUbEiZ2kRVlkc6ZKot7RUpEEYgTK+ha1l5dFCEUIRQhFCEUIRQhFCEUIUTi1/q7F1/s22b3KTUKhhhO5WUW3qjRtIXNMBcYtaZ7uQO126zZiGVUOR2J5LCOQZ3PjrnsmRJ2lbNQCHACcgPce6TdLEv4nF4gqR7K5rjTFlCOxbEbu0k5QJJY+ddfLnEuUqJFOm1rf53/vYus9FcHZs4W3bw/sKI3BJbdixGmYkyfhpFaDIu4LFrFxeS7NNHtg7gHzE1JVLC7dS2pZiqIokkwAB+lcJAElda0uMDNUPpB8plq3IsBT3PcmD+zbHab1K0o61XsKYnfotKn2fGNUxuGfXmuZ4ri7YvEXbzMXLLlkqF9ldOyNhSFqJkFy2LKGNpwzAA/KcYQZPmr/ZeT+Fw/wCtZVTxCo3aPcQmgL3eN2j3BC2YrA5RiEI1Rgwj7jMv8twnyBqDKt4scNRHmAfcJltae7fOYI8wD7hRzcAZHjOptm0+Tl2DbEkwJyZTvVwpuLSMsZE8Z91B1QQ5oOMyPMO95XnDTeyrZ0tujF1MZiQYJC8uywJ8M21WPoMc4vznAjrcqKtZpc52hAHXtyXmI4ZbVi164zlvvAwTz029PSutcfxAA61VYfhLQl96yLUlfqlSY2KyQwZdid4MU0yTg5Ukziq3iQyMwmGQ7+I/3plmhVzwHL6m4bixdtW7q7XEVx5MAR+dagMheRc26SCpNdUUUIRQhFCEUIRQhFCEUIVb6fcR6rB3lALOyEBQCZEgNJA07JNL2h8MITlhp3qoOgXKU4gWGYwoyLaltslo6jfUPeUs2uotkc6Ra6B5enUraczQbSeZ+gYHFR7JvYm8qWAzMxJRTqxJ9q47bBzO5EIIGnZWpQXugIN2kyXZdYDrfvXYuh/R04S1DPmuMO1BOQak6A7mSZc6n4U/Sp3BiVh2q0d87AYevW7IKwValVzn5S8XcN+1ZH+Wqi5ln2mJIGaAdBlgCOZrMtzzeDdFtdmsaKbn6nBcv4jwDFPN24FGZoAJ130AAEbd1QFZjAmCxzjAKm8H6N37ZnsHNGgJ5+QNU1nipGCuoxTBBKdWuHXCuRri5EkyF1mBoJ30IO1K90LxICt76DeGak2OG9YwuOrOxYSWBO8zMwDtFdY0NaIyUHVS0XQcAFOsYYFWj/LJkrzjv090/wBZrpugGVVeMjalfFsOVthgdbLK08yh0P8ACWqphh8bcFeDPNRb1nS4nIEgeR7Q/hNcbg5TvTBS6/azW4j2lKz6f1WfWmQ7GVyMYVd4i2Zs32gCfONfjTTMoUogBfQPyZYvrOGYY/ZU2/8A7bFB8FFadIywLzFsbdruG/3VoqxLIoQihCKEIoQihCKELTjMUlpGe4wVVBJJMaCuOcGiSpMY55hq5lxbGnE3nZluAjVAn+aifdtliLoOUEhTMk92mc9xe/rDl9LbpMFJgAjfORPHTmqz0jW3dSYV+69YO8f9bDkZlP3gNO+qztEcsv0maYIwMjcfg5ELp/yccGSxg7dwJFy8iu5PtaiQPBQDt4nmTWhQYGsCxbdWdUqkE4DAK1Vck0UIVB+VfhpKWcSk5rLZWI3AaIM+DAD8VI25nhD9i1uy6ol1I6/HXoqffxxuWgDr1bTvyfSfGHy/veFZBeSCDotRtMNfI1W3BtDh5LEQYJ3/AOf1qhtZ14FWPYC2FYOHYcDNAETyHMAQfVY91XswSdR0xKk4OzqeYI9xBBE1W2ZLVF7sAVgLBF7bssfTtDb4/CpovSzePhRsfhASEbQMDabuIIlfTeqonrUK1j8Lw4/aS4eyWS2x0bIbb/tJIPwj31N2chWgxISvCWp7PMN8OfwBqbSrHqtcVsZWZfsn4T/U0zTKvGIXXfkTxM4K5b/6d4x5Mqt/NmrUsxli892sy7WB2hdCphZaKEIoQihCKELRfxIXSCzclXU/0A8TAqLnAKbWE45BIOL8XcCAxE8rYn/8hBzd0Ipg7mln1jom6VFuzz+vsqrY/iotEHIHuuTkzdp2Ox1JIRRsxBjfXQgLOfjvT7KV4ZwBns/Z2KvYrFvYVg6retnMWt+z1bIDnNlxrbAPYA5lWG1QBjAj9c+KYLQ7FpIPvxGuGPNauiPCjxLFKc+ZbcNdYylzLMBCVjOWgjMIgA7aA206Je7HLVVV7UKNPAcOty7nbQKAoEACAByA2rSXnyZxWVCEUIUfiGDW9ae04lXUqfUcvGovaHNLSp03mm4OGYXDbFo2MRcsXvqk2nO0giA4+DD0rAq07j4PBervCpTD2cR9fCa4RROVt5K+o/Q6UiBDoKHGRIVg4dcgAd+g8xqPgYphn4xsSdUYyppePwnT+/KuOOSqARcuiDttp4MDI/UV2RCADK08UUumYDdZ9V1/KRXBmpUvCYKS4sgX07rwDjuDCFf9DU4kYK5n4nclDYeMQy7an4f7GoASITF7wgqt8cQm4xMaj389vxfCmaRwCuZgFdfkQxv02JtT7VtHA/YYg/zr8K0rJhIWV2y3BruIXXqdWCihCKEIoQlfF+KC32QTm201MnZVB0zHfXQDU6VTVq3cAmKNG9iev0k93HLEKVZzm7JMoMujPcbcoplfEiNxotMpm6eXrwHWCTY7GwCXJAEyx0ZoGpgbQDEDaVQRJJrLhEnrr9ZJhlPQddfs6JbglIBxTqou3CqWwdkB/wAtB3Ko+kaI0y95rjZAk5nr0GKufE92Mhnv28zkOarnHxl6wie0Vsid8gCl/wCa3PiXqB65deiYpiffn1PotPRDjRwvFFJMIbj2G7gjMQPQOFbyB76uoG45UWtne0t4xHl+ivoCtFefRQhFCEUIXMflW4Tlu2sSuzjqn/aGqnzIkfhFZfaFPJ21bvZNaWmmdMR11mkNm9nVHnVhlb9u3/VctZFYYytFoiW7PYp3ac6EHcZh5g7e+RUsjKXIEQVOt3cwn09OX60HEKoiDCwcSXG8qCPNf6ifdURmu5QVMwV4NbE7qdfI/wCxqaqe0h6Vcewf+GkatYcsPTU+9ZHrVg0Ktpu8cbQlPElm7buD62nrtXNVez8SFX+NKMwMyTtMcjr/ADLUqeSvadFJ+S7E9VxW2vK4r2/4Sw+KAVpWV3iCU7UbeoE7IPx8rvlaK80ihCKEKJxTGizbZ9yNFHex0AAGpk91Re66JVlJl90LnvGeJPbV3EllMXGH1Wb/AErZH+oSQWf6ogDYLWa90YnrrUrWpUw8huX1tPwP5Rw/JasrmINx9XKxlzIOyq91q0CI72KndjXS5sAddBdcC55jLTn8nXmonHEzNYtMYz5XfwTtFR6Ktx/2svdUX5hp66HurKJgOcOXp8xyWzH3u2M8KtlMzDkGcSwHPs28w8qHHGTp0VymMIbmT6ZDzKrHGiWRSdGzop/buTcb4uB6CoQZHW9MtcGzs+Jgeyr3HrMXbxI3uH3F7k1JpnDigGIOyOvVfQvRLiXznB2LxMl7YzftDsv/ABA1psdeaCvPWin3dVzNhTepqlFCEUISrpRwz5xhbtqJYiV/aXVfiI9aptFPvKZamLLW7qqHaa8FxzAMe0h0+sPBlmfhPuFedcNOuvpeodo5PMHeMDkQZ9Dv+fxqAPoqHhMrF4Z8s+1t+ldvQYVTm+GVtAIMjlrH5j86jEFczC3YGAXX6pgjyP8Az8Kt0Vb5MFYY4MVugbsmYDxGhqU+FDIkeSUcSQG0jKI7K3APcSPzrryL2CvpTkeCq3SW3lIblmn0df6gVKnmQmGYwlPBsX1WMsXZjLdtsT4Zhm+Ej1pygbpClaGX6Lm7ivpitZePRQhFCFWOlWLHWWrWYhjOWN1JBzP5rbDAeLr4UraHYhvXWnNPWZnhLuuHn7Km464rrkXRUJCINgxfLrB7UOQonfqWbXNSb8cOscOtwWhSBaSTr9T/ADvMLdg8MGcj6giyviAT1jech/3RQ0Sd2Xl0V17iBvz88vhR+HO2JxmdgcgzOTpAUHq1X1RWb8RoYbz73Pz/AEF2oBTpXRngOuZUK5eJTMx1xLMde57gHwtIw/Ea5oJ1+f4VgHiw/wAfgfZlLEXrBaY/6uOD/hUKB8BUmGbp4lcqiLw2ABKOL281x42JJHmbrAfzVW0+6tj2+l1T5GsXmwT2zvauGPJwG/nL+6tGzOliyO02xVB2gemHwr9TCzkUIRQhFCFyfpxw44fF51HZuEOvdPMe/wCBFYdtpFlWRrivR2CsKlG6dMFAwzwdDPMeI/rB+FZ7sCmTiFPMGCDtr7/96g7QqATFH2PjB9am45FUxmFIs29Y5gEeYO3uNWDEKDjC9vvlgnkYPk2hobsKAJy6hLcSo6sAj2WKHybUfGuF3hBPBXN/IxxVa4vbzWYI1U5fcdPhU2OxlMMwcqbeWZ8v7/OnAYTK+muCY3rsPZuj/Uto/wC8oP61stMgFeLqsuPLdhU2uqCKELlnGccbmLxV0H2WFi33AKBnPiGuFVkfdrNquBeT1h+1uUWXaTGnZPnPwlWHPUFhv1K4cvOpjLdf354qpzruOw/9qva2/A2z7j4Ti6rWFidLanXvYIFYn8TXD6iuu8IO6fQfpVNPeHiR6n+EcJHV4a4g5YbMDzMoy/8AZ8alMMcNyH+Ko1213z+0jx9ybWHuA9hVtQO4m25M+bH4Gq6piDy9FfSGLm8fdCuETCFyCDcMeLP1oX4onvqQH48/VQfiX8vSEi4tbjruXV5P4nVv1NQaMet6tcfDgrd8jmNjFYi0d2SfD6O4f/603YziRuBSPaYvU2u2EjryXW6eWMihCKEIoQqt8ovCevwhZfbsnrB5D2h7tfNRSlsp36cjRP8AZ1bu60HI4fS5thr57J9fj/5T76wX4YreI0TrDR2e7by/s1C6MgqySmGEAJg/2RXGC8IVT8MVMPfzH5c6sCq3IxVvNI5MPz1/OouGK6wwEpuyy67sv8SH9e1QcWnzV7cHdapNxPss0bEK/u0qYInyVrcRjvCp2KtZbjCdJkeTf8/Cm2mWpkGRK7b8lOM6zhtkE62y9s/hY5f4CtbFAywLy/aDLtd2/FW+rUkihC5l0pyrduiIUPA8MoW40eYa3p92sytg4jrL9rcs4LmNIzj9fB80gw90/OrmYyLtgPO4z2lBj3rc9CKqBxdPFNEDumxoY5HoKbi7+fMN5VX12IuNqZ8h8TXDqOHqoMEQePoo3AOJsL627utt8OU7xpOh5HXN+9XWOmQ7Uff7Uq1IXbzcwZ9v0s72HAt3rE+xatOs79hirE/vg+tceCWkbI+kMd4muGpcPkJZj9bOD1jLfRf43I25wRVjMQ3rYq3iHO5n0KgpZN1MaeeVYHdkJH/ZFQH4zwVrpvBvH1lTfk/xnVcSRidGMN5XEPwz5DNWUHXXg8Qq7XTv0XN4Ecs13mtRedRQhFCEUIXhFCFxnjvDPmuKuWdkPbtn7rcvTb8FYNopXHFnUL09Cr3tIP114jr1UnBvJHjB/T86SbmpuEBM0btflUR4XQqyJamCtrrz3/WrNVTGCzRdAPsmPQ7VIjIqPyk15TLAbq0j1/4+NUydE0IzOxKOJ3c6q8aglG/ENP1qbXzHkrGsukjmq1xSxJU96R6qY/UUyxyuYug/IfiPocTb+zdV/wB9I/8A11r2Uy0hYfa7YqNO7r3XTKaWSihC5x8puENtkujUO0nuzKI9JtSP/bFZ1rbDg7b11wW12a+80s2de/uqOWdER116hyjd5Ru2hPgZcUqdD10QVo4EuadcR7FTODYgDDq+62lNm8N4GcG23fEF17pTxE2E5O2wDy+wqSCXFvMb8MethUMpDW2H1HZQR7x5yyKPx1UzLrrar3GeutvonnX5rlpmiHttZud2wBJPlkb8JqyZOOohL3YaQNCCOvMKs8QY2jbtHliVuT3FeyR7oNdoYGD1l9LtoAcLw1H39pnw8ZcRiAdQWu2z3e0WHvFw+40aQuuxAPA+n6SO05S4pHaBUqPvRqIPfAA91VAyCmXAYLunQ7joxVgEn6RQA3iOTeo+M1rUKt9u9eatdn7p+GRyT6rkqihCKEIoQqr8oHB+usi6B27JnTmp9r3aH0NJ2yjfbe2ey0Oz69x9w5H3VAwL6jXY/nvWAcHQt1wkJ3uJn+zUKmOKqbhgp5aVBPn6c/j+dWOxAKpAhxC8vTAjcjKfPYH31PEt66zQ2J66yUJ27Qb7S/38R8apjNXDKNiT4xcrsOTdr9a4fDiFezEJPxJAoURsx9xGYGmxkhuZXQfki4H1GGe8T/6ggqPuJIQ+ZzMfKK2rKwtbJ1WF2nXFSrdGnur5TKzUUISvpNwcYvDvZJykiUb7LjVT79/Caqq0xUbdTFlrmjUD/PguEYbGthrtyziFME9XcHMRvpzgwwPMTyeazAIwPNemcwVAHs4jrf6Hgtwa5gr3aAa3dTSDmS9bP1Z74gq0SCF01IroluB5qkgVcRoeYPD4UnimDypNk5rNxuw09oOBqjj6rgAGOeWRvUHtLYjLrrzUqVQOwdmM/vgvcJdZraFfbbs5T/1FHY9HXsebDvroEjDroeqi43SZ6B+jjwUfi9jrFS4ssCAfMrtPiQCpPeDUQbrp2qcXmFuoy66zTnAWSb7NlgXUt4hQfBSrDz1mrdSDxS5PhBHBVXEoyXblmdUYsnoc0DzBnxPnULuE7MFffnmrj0VxzWXF+1rbntbwuYwVb7IJiD36aaVKk40zIVNoY2q267NdbwWLW6uZfIg7g9xrVa4OEheeqUywwVIqSgihCKELxlBBBEg6EUHFdBjELlHHuDnDX2Ueye0nl+saivOW2gab9y9LZa4q0wddVswZkEd4/wB6W/IKb8DKZYAEp5CR+RHvFWMEtIVFQgOxW2+RoBzAI9R/t8aJx660XGzmeupUW9qs6dls0eDan+LNQRiD1iptOMbR7fpK+MwqhzAA0JP989K4aZIgK2m7GFSuM483tF0tiBOxaOfgKZpC4ADmrgxdp+TXFdZw3DzugNs/gYqP4QDW1QdepgrzduZdruHPzVnq5KIoQihCofyidFOvK37Szc2cCJbKCVInQsBmWDvKjkKTtVEuhzVq9n2vuwWPy066jFUbB2RdtnC3O0LZDpGjW51m2frWm+zus0mDIg9fa06gAN8a57/ojyKxew2EhpF7D3QFuCYBgnKZjssAOy3IgjYa9JjA5FRb450cMutm0Ldatr1ntzbuHKrkRDD2c0ezcB7LDuOYHSoBsGPJSJluWIzG75Go8llj+IDK5Chblt4up7IUkmH8i0T3HwOvTiJC4wQYJ0w64KbZxyXDauDRNlgCRmAV0PhpPgR3VI/koXTdI1Ve6Q4BjeRidXIQtEDOrZM3gDCnyNRMzx/hWsLS07v5T3o8j4a5YYgG1iVNtlb2Wb2blp9IBDAxOkEHkakyWOBGTuo6+1VWu1WOH+Tcd42EdfCvFjDvZIawWKeyFaSykfUcbnwO/wCdMgFhluXWBWeXNqC7Uz6xHyrLgMYLqyBB2I7jTbH3hKz6tMsMKTU1WihCKEJV0h4OMRbgQHGqMeXn4Gl7TQFZkapmzWg0XTpqqHxHA3sL271shQdHXtL6xqNdNRWI+x1aZkjBbVO0062DTjsWGC49ZBlC512ynZv96iAGarr6bnDFZXOKqZy23MHMswsTqRqdpB5VA3Suim4ZlLcVjr4zRkSRH2jDGRvp4bc66TGKsaxphV2/azEG4S5HeZA5aDYcql3pV4aBko1xJEHy/I/1oBgyprqHyO3G+b3lIOUXQQeUlFkDygH8VbFhM0zxWB2qB3oO75Kv9OrLRQhFCFjcQMIP9xsfMHWuESugwZVQ6T9ERdPWWexeLZhr2ST7Q20DCT3SD9o0pWs8m83Prr+Vo2W2louvxb69daKqYvA3AtwlCYB66yd9BJI15qA0/dPNhCbhAM8xs6z8zsWix7SRjwPXl0UqwGBuKtwoou5VzNaYSt+yNx/8xAZHOJictDATgcfnfxCsquEjGN+w/R8tua94xkvIuLsSwQC1fUxmKNojN36dgnvAPdXHZXvP75+4XKUtd3buI+Ry9ijo9gCLV6DKqyMBsQHByN5MVy+YG81ItJaTsUS8B4G3r06yVywvAFxFp7FyAXVb1toOmZQJG0DRDHeGq4Ub4Ldcweus0o+0d04VG5ZEcD/PotnA+Gi6MTg8SsElL0aSC6iXQ66i4G12nwJFSpMvB1J/HzUa9UsuV6Z3eWh5KzYbCNlhmHWoMrNyuAbFh4j1BmD3shkjHP3SLqgBkficeHXqFuwsyZGV/rDk33ge/bX0I2iTZ5qD45abt3XLVTQasVK9oQihCKEKNxLBLetPaf2XUqfCeY8RvUXtD2lp1U6dQ03h40XG1wzK722HbQlTHep/WNK8vVYWOLSvWMeHNDhkVYeH4YMoaBGx9f7j1oY28JS9V90wtXEuHEoJPsjKD3gbfkamR4eutqKbxewVdxGHC5p01O/lVTsxCaBTXhHQq/imDMDYtaSzCGI+4h/NtOeu1aFmsT3YvwCRtHaFOlg3E+nn9ei6rw7AW7FtbVpQqKIA/UnmTuSd62mtDRAXn6lRz3FzjipNSUEUIRQhFCF4yyK4RK6DCU8ZwPaW8iy6wGA+ss8++Dr5TVNVmN4ZpmhUwNN2WnH9qBc4Hk/yRFyyc9rkGTWEJ8O0n7JWd6rdRIxbmMt+744K5tpvYPydgdx2/PGUjudGRau3blhJS6ufqjIzo2l+ywGxEq6RsQRyqvurpJaMNm7UcswmRabzA15xGE7D/i7nkd2KlcH4R1RVX7duDhmb7SkhrDgjnkKrI0DKY1qbad0jZkfgqqrWvyRgfyH/AHDzkp7hsC4Cqf8AMtGUb7a8wfTly09bAwjDUZb0u6q0knR2Y2FMbdkZxcAGqlZjtATmAnunNp4irQMZVBcbt3rZ9Lfk7U+Ef38ffUoxlVzhCyiuri9oQihCKEIoQihCRcZ6L2r79ZJS4YlhqDGgJHfGkyKTtFiZWN7Ip2z259EXcwolnoxcUFRdWD3qe+e/wFKt7MIEX/RMO7Ra4glvqtw6NM3t39O5LYWPIsW7z76tHZ7dT5dFVf10fi3zM/Sm8P6PYeyQy2wXH137TDyJ9n0imqVmp0/xCoq2urUwccNia1elkUIRQhFC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78" name="Picture 2" descr="https://st.fl.ru/users/MarYa/upload/f_498eb2d48844f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27784" y="2564904"/>
            <a:ext cx="5472608" cy="398132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95936" y="1052736"/>
            <a:ext cx="47525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Фотомарафон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xQTEhUUExQWFRUWGR4YGRgYGBwYGxoeGxwfHx4gHBgbHCgiGxwnGxoZITMhJSkrLi4vGyAzODMsNygtLisBCgoKDg0OGxAQGywkICYsLC8sLC8tLCwsLDIsLCwvNDQ0LCwsLCwtLCwtLCwsLCwsLCwsLCwsLCwsLCwsLCwsLP/AABEIAQgAvwMBEQACEQEDEQH/xAAcAAACAgMBAQAAAAAAAAAAAAAABQQGAgMHAQj/xABJEAACAQIEAgcDCQYFAwIHAQABAhEAAwQSITEFQQYTIlFhcYEykaEHFCNCUmKCscFykqKy0fAkM0Ph8VPC0jSDY3OEk6PD0xX/xAAaAQACAwEBAAAAAAAAAAAAAAAABAIDBQEG/8QAPREAAQMBBQUIAgEDAQcFAAAAAQACEQMEEiExQVFhcYHwBRMikaGxwdEy4fEUI0JSM2KCg7LC4hUWJEOS/9oADAMBAAIRAxEAPwDuNCEUIRQhFCEUIRQhFCEUIRQhFCFF4jxC3YTPcaB5En3D0qynSdUMNUKlRrBLlUeKfKKlskLZJjmzhfyDa+E1oU+zC4SXen8JJ9vj8W+v8pNiPlQXqLhzFb+yItvs7752JkAamQKm6wNY8at1xx+ENtLnNM4Hhgsvk945cu3mvYq+zPc+jsWZ3+szZdFXYATE9rvFFqo/24pthuZPWJXKNQB/idJy60CsHS7pbdwjIot2yzKWgsSQAQBIAETrz5GqLJZGVgSScNyttFofTiAMUpwvSrily0by4a11WpzZWJgbkL1kkabgUwbJZGvuOcZ4/pUitanNvACOH/l8KxdFMdi8QOtvBEtEdkBSGfx1Ywv5+WpVtdOhSNxkk645K+zPrPF5+SsdIptFCFhduBVLMQqqCSSYAA3JPIRRkugEmAqxZ6ZKcRbslI61iqEElgPqlkyiJiYnQEeMLNtAL7sJ11iIpl85Zq1UykUUIRQhFCEUIRQhFCEUIRQhFCEUIRQhaMdi1tW3uOYVAWJ8B+tSYwvcGjVRc4NBJXNOM9O0uYe+hRhccMjMCpUA6ABpnRTqI3naZrZp2EtqB0+ERxnr0Wa61ywiMTPCFTOGXc14PcsF1CkgPomo7Jg+2vPuPjzbqONRl2keaqY0UnTUHLVbLfCluXWNqwblw69WgJVQNJI2HwHcBtQGsotmo7mVwvfWdFNscOvpR7iOWKNKFTDDYgj6uuoNMNdeyyVDm3MHDFNuH8LvYgxaW5dOxYkkCPtXGMadxNQfVpUR4iB1sXWU6lU4CfZdZ6O8Mu28PbtXyhyCMqTEcgxPtaeAHnXnrRWY6oX0xnt6wWzRpuawNeevlOqVV6KELC7dVRLEAd5MfnXCYXQ0uyCp3Tfi4k2v9K0A98953t2/X228AvImlbRU/wAfNaFiof56nL5PwFF+TzgxuMcfemXnqAeSnQvHIsNB3L3zXLNS/wA3Ltur/wD1NyGfXWKv1OLNRQhFCEUIRQhFCFqs3wxYD6jZT5wD+RFC6RCwx2Nt2UL3XVEG7MYH/PhUmMc8w0SVBzg0SVSuMfKKoJXDWw/33JA/cGpHmRWlS7OJxeeQ+0nUtsYNCW8T6bXbltOqL23Or+yoHgNCd9fSr6XZ4a43gCNM0vVtstF3AqLw3phirbg3LjXLfNTknzBy8u6ralgpObDRB5qunbHtMkyEysfKbFyLln6OYkEZx3SPZJ8JFLu7Lwwdj6faZFuOd3DrksPlI6TW72Ft27Dhlu9tj3BTorA6glgTH3DULHZnU6hLxEYdcvdTr1mvYLqofAmHzm2zIty3aYsbZ2YAkCfEvLd3Z8a0KoNQFgMdfKTYe7Ifmej6KzdMukIxBVxbyBRlXWSZMyY08ANedRslm7hpBMrlor98Rhko3QvpCuDe4GRn60LLKRmXLPIkAzmPMbCuWuzmvABy8lKhW7mSRgfNM8PdweKxD4jEXVtpIC2FlnaBE3CgJUGJ7z3wNcyv2lTsdPug4SMzs4LSp9n1rS7vXNMab1deFdJ8IQttJtACFDIUUDaAfZHlWI3tKhVfF7E7VousNWmMBgNisCMCAQQQdQRqDTYM4hKkQva6hJ+NYwKWGfKwVWXWNSWGk6EyoEePjSlpeQRCds1IugxIkz6faSYrpPZRkt37iG/dIUqB2VB0AEzEnmd58gKH1S8YpptjcZdTBujHeeutUh4r0VN3FWVL5cKzkuJ1Gg7HkxAUHlMdwqqkA5wDkz/Uf2XOH5gee/lmdue1dPRAAAAAAIAGgAHcK1159ZUIRQhFCEUIXgNCFAxeMAuIA0BczXDOgUId/VlPu76FIDBasNd6q091gZdjcy7HUdka7HKBXWNkwh5XMMHxoY/Gg4t1CAE20Ji2DpA1iTEnXUx3QK3H0TQoxSGOp1WW2qH1JqZeiz6U28Navr1DIQUi5lMrM6RGmaN4qyx96WE1OU5qi1lki5zhOehXFsNZFwXgFY7NlLaAbaAkd/rVVuoVahFzLZKLHXp05v8Amq1xHF27l241tMiZyAvd6cp3jlMcqeosc1gDjJS1V4LyWjBW7FdJMEOHG0ILdVl6vIfaKxMkRv2s361mf0dc2i+cpznRaLbXSFG6M4yXNMPetCzeVywfstbgSGyk51PdKkEH7vjWlWa681zchn1uSlJ4gtOuR3/tPfk04zYwrG9iCFFxWAbKWywwAEATBg6958aRtFJ1WjLdqZp1QytB2Jd0k4umLxj3bS5bQA5RtuY5M0x/zV9mpvZTDXHH2ULQ9rnXmj9qZjulFlOHJh7NsfOLxIuHJMQdDmjUtuO7WsvtF7qJLy6JGGOW07oy481o9ntFWGRgDjv/AJzO5KcRjBgrKFRN24BGZYCjcz3mY5+6vFMpG2VXBxho2HNenrVbjQNVAwnSK7MXctxG9oQBp4RTNSwUo8Eg6KNOtUGJXXvk74vM4eSy5etQ6wNQConlJBEd5q3sqs7xUnaZJbtKhEVRwKvNbKyEj4wiG7N201xFUAECcpJJbSZ2CbUpWu3heCfs5eKcU3AEnz2btqVXOi/D8SSVQFh4EMO6Row2qo0mO/Apg2210Yv5dclA4qRYVrKy5YZR2iT3ASTI1IEeNKEG9Ccof3oqnADHJX5BAAJkxv31trzpzWVC4ihCKELC/dCKzMYVQST3ACTQugTgq/iuK9VhFaTmfM0jUgSSY94HqK4phsuWfBuGKoN28Zb2jJhRGsx4d55id66BJhD37FReN9JsTirl3qMy4cCBlTM2XmzGCUB35Rp3a7VGy02AB+fFZdS0PM3Jjgq7gOGC5dW2uUFmCKOQk859K0XOuNLjpis8EvIaFaekPQlsNYNwXOsAjMMuUgEgSNTzik7P2gKtS6RGzFM1rH3bLwMpD0ZwbX7y2AQG3BO2Ubnxju8hTNeqKTS4pZlE1XABNOl3RVsHkuhw9t2CMYylTBIkSZGh15VRZLaKxLSIKvtNk7pt4GQmHAOgyYnDC611lZ8wUKAQIJXtTqdQToRvVdp7QdSq3A2QFOz2NtSmHkn0XPLWCb5ytiVB63qs09kHOUme6tHvBcv7p9EqW+It3x6pXxWy+HvvhywYJcdEYzAyuRIGu4j8prLs9YggaHKdMStOtRGO6JjXAL3DtBFhNWY68yT3kDkK5a+0KFlpl0yR1idFGjZKtd+Ij4HBO8bwlbS2CSZL7ncmNTp+XcK8K/tCpa6tRzscOQ3L1VkoMpgMbp6q0dFsGt7EXcwVmy2wJA0zFp8SJAOsbCnOymjujxULe4tIT/jfyZYW6hyL1Vzkydn+D2T66+NaJpgpBloIOKqnDcNe4dibAvSVW5C3AJVgxiIOqnKzCPdMVmus7qVcVW5TitVtZtagaesLtlaywUjLu1y7kuKGDa23XQaCNQZEjtTBGtJVMXFOwwMbeaYjMdaZLK/j+rUMy9qI0IMH9RpPKqXVLvFdZQ7x0NOCq/C7Zv4tCw+v1h8AnaHn2sg9a5Z23njzWtaXChZiG7I88PaV0KtRebRQhFCEUIS7pDZZ8NdVRJKnTv7wPEiRXCp0/wAgucY3iwuYfDgEB7Yu2yp01lGUx3ELBPfXQUzcgnl8pj026TLbwaJqRfM6fWtkZss7AluyZ5Bu8TfQe2m6+7TLikqtF9QXW89yUdF+M3rGGv3bzCxamUQAZ2JEalgez7IgCT2jyExtNoLzfIiOusFfZbGA4U24knrL7UngHB8OVRmVix1nrCmUATMiIAAmSfdpSH9ZaKxPjPmtGvZKNAwxjf8A8gqzjgguW36vM0jZ7z3EJGoBzMw91dpPrUzea6eaUrXHeGo0DkPpIbXR5S4vWbjYW9baQYzKORzg6qN1I2HcRBrZbbXOZD/EOutqzH2NgdLcDu+vrMKJ08u4llVMQQUGq5BCExEzzOvP3Cn7G2hB7vM7c1nWk1wRfyGzLrik/RjiGLdepw1x8zAkorAbe0QT7PoRvVrhRuipWAkYE71D+4HllI4HECdP1kkN3DEXGBUypMrGoM7RvMzTocIvaJYtM3DmteN6I4m5hExPtFjcYocxukdZE7asd43I18K89a6gIuAZT6mfZbtmpmbxOz0CsfQvoJdULicQOoQBtHU9YZ2hBrtIjfwrztayVK4LSYGHpu0WubQxohok9ap5xgWAgzWGdVOjXrosiT9xdY/aIpKnRsVEkMBcd5j3j0CspOrE4EDgJUbh+P6rEfR4VRcKIQVv6NB07LEjQnkw3mtDs99ItIY2N168o2llQiXunlCv2D4lin7LYQJpOZrq5fQKC0+HxrQwSBaBqt3EuFC6pFzKwO6hYH5kz41EoY8tMheYLiQtjJeaAolXbmBuGP2h8ffRIAxXSwuPhXNuJ9J3ONW6qsWLBiAPYw6SSGA30Jck7TWY+oXuJ6jrFegoWdopd045+rjs9BvVr48suHDFgRp3eEVW+ZxVNjMNukRCkdC7X0t0ndUQD8RYt/IvupuyDMqrtR3haBqT6R9lW6nVjIoQihCKEIoQq3xXoThrzZxntNvNsga+RBHuiuQrm13ARmtOG6KXLa5FvqVBkZrZkT4LcA90V0EhcdUBMwqh044VYYojYq494XFXIMgtiW1zLlLZgAYljqR3mqqxvNu7U/YLzaneAYAE8cFgvFrbt82sMsufpLzMMqIpDEA8wSsE6bwN5Cryxo7th4lPUqNU/wDyaoOH4tjEzh15qSekhto3zbE5yCARcVEUz7LBQ5dVP2isd5A1qbrLWYy9TnKTw25pUWiyVKoZWAGMYEnHZMQeSc8Hdrqrdm4rsIPYJLttLkkL4DLoBpJFFGsQMFy2WdjXFuGGsjAcMT547gjpA3zO11twP1eYK/VEMFnSSlwFQswOz302yu0uDTgs26TMYxyXuCuWLig2mHansgCy5I3gxlY6HTTYmaYeKjcCqWPa7H36+16LSsYt3ATqCt5MxB8RIYj9k92h3qIe7Qq0tH+Q69lEutiVOVrwRdg+GS2dO5S7sy90ZRUSdq6A3Me/8LPCcKXN1k4y88GDdZSNf2nUD0ApK0WOnXF2pJHEhW96QIF0dc1JWyAZd7S88g+kJj7qw0/iNQZZrNZReDQ0DXD3OPquXnOyk9daJNxfpFaysy3Gj7uHRV08XJYnzqQt9GQ0OngCmW2Kpq31+lYOC2b1y2CHuBSN1FpNCOWRj+VOXpxSTw0Hr6ViwOCyiczM0Rmdy592ij0FclVlUTp5xtczIutuyQXPJn5KI3jc+PlSVoqz4QtaxWcgX3ZnLhtUz5NeDAC5iL4/xF5R2WHsWm1A13Lbt5ActbLPSuiTqqbbaS4hrch7/pMeF8LTK+rFRduIikyFCuVAHhpzmk6jRJG9XVrS8EDDJpJ2yAVI6NW8l+8O9U/hL/8AlTFjzPL5ULc69SYd59YVkp1ZaKEIoQihCKEIoQihCS9Iuj2GxCXDeRZKH6TZlgaNPePH8qrqMa5pBTVltFSjUaWbctu7muc2OiT27FvEIgLFQHt9o5gYkFmaNSBoFA31MislvhhxxXo61ubVe+gTGcHZyA+Uz6P8Gwrm49qz1juxUBwPo1GkXCCQzDURJ0A86fqWt9QQNRHEDbtWObILMQXQNZzMn/TOQ34Zq2W0sYVQXdLbRBbsqD4aj1qi+1mAVTnVbS43QSNmJXuLRL6PacSrrBEggqw0II+B7xVZJlQDSyD1wXIsRi7uGdcG29i6ylxoWWAU25EQ3mBXprIBVax54HyKy7S4074bkRI8004fx170s4LZdCygFuRGZDAcQfqkN4E61ypZZJubeuslOnag0AP166n1TnFHDXbUX1zq4BkfOEJA1BI6onlzJpJ7CRDk212Mt+PtR+FX8IGFu1hbpBOpIuMDpMzdKgbc0PpSNSqyg0kNceAJ90we8eJLh6ftN790IAbVu6nmoyjya3AH4hSvf2W2eF4POWnz/aiGOGo5JK+ARzccXAA/aYG4gAncKWOgMA7jXYCpns6mbsuJjaeskwy1PYIj069k+6E8WVf8PaKPlWQA8woMEy0ZtY9ksBT1N9P8WnJK2im/83CJTzpDxZsNZOkXbhy241Enc+SiW9I51yq+43DPRcs1HvX45DPreqR0W4IuPunOs4TDnWdetukagnmBMnvkDWTStBl8zoPdaVsrd0y6Pyd6BPOnHF7uFCvYUF1ntRICxrKjcbeXpT2SzKbA/Ap10cJ+a2WYyzoLjEd79s/FjWYTiVbXM1DGWXlgoV7iy4bFAurEXFI7MbypG5HjVtlPjKuqML7OI0P2rJgOJW7wm20942I8wdfWtBZpaRmpdCiihCKEIoQihCKEJXxQ9bNoHs/6h8B9X15+GnPRO0Vf8G803QHd/wBw56ff15qNjLd3qSbSJ2RIW4SCR5jRT5g+NLGn4ZCspmn3sPJx1HWPolnA+O2xagK2c65CpDz3Fd6gypAwTdqsj3VJJw26RxWrB8POIv8AW3RItZpM6ZjEIO/LEsRpmyrrlMSawwXFdq1hRpd2zWPLbz03SdQnqIBEAaaCKis8knMrkHyr4lP/APRITdbSB4+0A3xysorbsda43n7AperSvNE7D6kLVextm1w/qVUfOGIJJWGDEie3Hs6RAO3rTodWpmZ9cJO7ilnNpVMI6G9ReH33vjq2Oa3YtlFPODH8saHuNUWm7ehqZsYddl3UrXgcUbbG1c1dWgMRJBBBVpGp0iBtBrzttpOkmARv+8/VatBwIurqPAsX1lpXAid1+yeYPka8Xaw5lS7h5D6Q9l0wt3EeA4fE22S4gBMdpQFYEcwY3qNK31qBDmHloeWXlChfc0qlv0KxGEvLfs4hTkOYM4M+IYDcESDtvXobN24xwHgh2wZdFTnvRdcSpHSDi93G3rdu0Id1yqN+rQwXf8Ue5V0nfbfUNVwhXUaTbPTJdz3nZy910vhXC7eHw6Wrc5EWfFzuSY5kyafY0NbAWNVquqPLnZlK79pvnCM2oIJIHsoD2QPEydfKpKQOGCktwV7fawrhUOpsvJSfuEa2/ISPCq30Q5Dao/y81WulmHvs1pzYcBD2ohwNtiNxvVNOiWOkpunVb3ZZOv2suEGGT6usztFMpd6v1s6Ca6CllsqS4ihCKEIoQl/GMd1YVV9u4YHgAJLemg8yKotFW4zDNM2ajfJJyHUdaLzD2AqCdBufTakGiBJ5oe8udgq/0k4hiPo3VQuDYw7Cc5n2SRHYtkwJBkyJgGraveXJyC0LFRoSWuM1Bls/ZHlxU3h9xr6AJKW/r3Niw+zb7vF+Wwk6rXRbeCorBtFxLsToNBvPwPPDAvLVlVUIoCqogAaACmnAHwBIucXEuccUo6T8YTCWpEG6/Ztr3t/QVEsA8Lc1bRZfMuyGa5dieBtjG663bDYm1petE5TcAMh1mAWE6rImV1726UMgxkpVsScYnL6VU4tbfrHi1dXLpFwRlPOf6CrKlq1dyUG2bRvNTuhV7LeCP7NwMPxRqPMgT6UsyrLiCcUy6kW0wQMPpNul3DGQjE25lBFyOUGFf8gfSoWmkHiCFyi+DKYdGOPBcpJlH9sgRkbvIjY8yK8jb7ETIGYy3jZy2J8t7xgcF0LDPP6V59zfCUq4Kt9M+LhVZAeyo+kI5nkn6mPDxFbnYthgd+/l99aJiz0/8jy+0s4DgrticQTlv3IJBGgXkh8I3HgO6tI9o3KvhOA9UVrtTw6K88H44j22YaOkZ7Z3UTqV+0vca9BZ7Qys280/pZVWi5hg8jtUvBMMyzrOa23dI7QPqNfWr1Wck2QRpXQoLKpLi0EKxIIBjfSoABSkhK8R9LcNm1Kqv+a4J0H2R94/AT4V2FMYCSnSqAAAIA0AqSqXtCEUIRQhVvjt3/FWx3WiR6uub8lrPtpxC07I3+w47/g/tMnAvHINba+33H7v5T4ac6nSb3hGwepSo/tC9qct2/6XnSS3mw1zuEMw71VgWB7wVBBHOr64mmV2xuisPLmRh6rHB4vsctKz2VSGwu1aXiUi1dhWdtB41bTcQC4qtzZIaFyDpTxVrvED1qsUUALbJykqwBMa6MQQwnWIHKrGNObsytBoDGw0/wA9YJzw/DBiptXD1qgZGJyG4v2GP1Ly7AnRh6002Uq8jXL2/S38ZxGGvN/iLea8BDZT1GIAjTPbOl0eKz4Cq3ta79LtMvaIGW/Ecj9qnY7C2FO11ATIzswAI27R7SHT6yAHvpYnb+Q3n5+QEwwnLQ7AD1ylWro/xBb0retxvZuA6hlI0Yd6nb301Tf3jJIhL1Wd2cCqfxbCJw/FdWQxsuOy5cMGGx2A1A5GfCkrXZw5uAxG/wDW1M0KxGOis3CePOqLaQ7iFdvqDQdqd4BB17xyrzv9AK1bERjjvz90y6k0+Ja+juGt4m+LrR1FjYM09ZcnMWJJ1AJJnnpVnalqNFgpUxiRpoP3lwUqri1t0Zn0T3jvFLOsMD5a798edZtFj3gC7Cop0nqi8W4xdDgpNll1BBE69x25HTY1uWNvd+JplM9y0tIOKtnQnp2bhK3QMyQGZVhGB0U9yPpEc408PQUnlwxCyLRQDT4TK6dZuh1DKZB2q5JKNxPGi2vjXCVJolLxed/orOhP+bc3Fv7o77kcuW5oAU4AxKbYLCLaQIggD1JJ3JPMnvqSrJJMlb6FxFCEUIRQhQ8fw23dKlwcyTlYGCJiRI5GBp4Duqt9Jr/yV1Ku+mCG5HNSbNoKAqiAOVTAAEBVOcXGSonG3Aw92eaFR5t2QPeRUKzoYTuV1mbNZvH2xS/hmHmPjWTTbeKZrvhSLv079WP8pD9IeTHkg8ObeEDno9Tb3hw/EeqqH9lt8/kct2/689FWflG4TbuvaIUC6QZaAZUeyGHPWYO41pstBUKNQtEaKr4jBuEh8LYc/aD3En8IcCuQrLxOvoleI4jeOW1iLCYhdFRXk3FzGAEunMSPBp8Irjmg5iVNrYxaYQAjIUANoAkFXFwhSCQQQHdQQQROm3Ks5zxN1sGNDekcMx7K+64eLbsj9FKuN4NhaW5buqHQ+0jMugA3AAnlyPKu2ZwbVLWxBxwPwiqC9kmZCVfOLmI1ut1rGBMgkxoIEaDwgamuV7zal4Fb/Zwo1rHce2Brh6ztTi9YfD2fm9vW9cE3DIGVTsmbkTt6+NcvAnHVIikTJpiQJhFrjotxbayykDKFKspURqMp9o+NIVLA5xmf39KoVZxWFrjV64VW3aLEkKAF7JJJ5nYkabjnUx2e0HE/a6XOMlo3+SgYnB4hy6uMnVjUEgmMwUxAicx/Orm1KFKIxJPrH0pts1aqJcbrTzOUq+fJBdVL2JwLgPbuKLgzAGYgGe+VZf3TTtkrmpn1CU7RsjaVJlRmGMHriCujWOE3LBPzd5Q/6dySB5PqR6g+dOwsguDs1oPCL1982IKos+xbYknzcgZR5CfEUQu3wBgntiwqKFQBVGwFdVZMrZQuIoQihCKEIoQihCKEKFxjCtctlV3BDAHYwZj++cVVWpl7C0K+z1BTfJUGxYvOAmU2l+sxy5j4KFJ95+NKU7M44OwCvc+k03pvHQYxzmPJN7FlUUKohRsP73PjT7WhogJN73PN52aruKW9cdnVBlmFJAJIGgIEEgHU+tEhSGCh8QfkwYXI5rCtHgY94rojRdCrRwgfiGEXLH0oaB/8MZ/+2hWgwwqsdLMSqcQxgtuVsrd7UROZgDcjXU9bn075rItNMGrLRin6Dz3IvKsdIuPC4ot25yzMnfw17+/xqdkszmuNSpn10FTXrNu3Wc016NWBhbJxWI7TN/koTqfE9w/TzqysQXSm7MagpXCcDid389ZL3AY9lZ7hbMbk5/rI2slWU7j8uVZdoZ3mB08+K9VRsjBTA13ZjgepVl4ZxQqB1LhF5W7svbHglwdpf2WqFO2V6Hhd4h6+X15JG02FlQzUEna2A7m3I8QmN7HOGtPdsdgXrdzPadbqQg2ABGvnVo7So1XCcCCCQc8EvSsrA1zKdTG64Q4Fpx80h4pike+7r7LW3X2cvaZmYdmTABK8ztSrgZJH+ueWH7TtKyVG0Qw5gjWcgBnCz6KYgWuI2L7tltKjK5En6jqOyBJ1ycvypyx12UneMxievNLW2x1X2d1NokzhjvB15rqydMcGf9b3o4/Na1Rb7P8A6vdebPZFsH+HqPtRcR08wi7G4/7KEfzRVbu0qAyk8vuFczsO1OzgcT9Sop+UOx/0rsfh/wDKq/8A1SlsPp9q7/2/W/1t9fpOOBdJ7GKJW2WDgTlYQY8IJB99NULXTrGG57CkbZ2ZXsovPGG0J1TKz0UIRQhFCEUIRQhFCEUIWF2cpjeDFCErxmIQHtSBGkMQY8htUQpBJ8VxLDsSlzrWtnmdY9/aB8VNSgqQkYhaejPDs2LNzMLi2EKrc+11kR5MEBB8TQpPPhgaqsdLfkju38RevYfEIFvObhS4GGUsZaGWZBYk7DfnVRp4yF0VcIKq4+Tv5tcLYq7ae3aGa4LeY66ZVlgJ01IjaO+qatS7gmrPSvwY4J9gegb4+386xFx7FjLNu2gBdrYEg5jIUHl2TOhoo0sLxVlqtInum6Z8Vs4n0SGhw4AYKFKHRXAEejab1XaLKHiW4FPWDtZ1HwVPx0Oo+wkVrhdwOVslku87TiG9x0cdxFYtWWeGs3n1kvSf1lF7ZqZf6hl+uClfOxbMYjDOjc2UwP3SBHqaW7pzv9m8HcevhR7t1QTRqAjYfsfSzsHCtqTctj7TCU/eWRPnFRf/AFDcgD7+RhRe61MwgHhn5GCtzcOw+4xNkf8AuL/Wq+/rZGm7yKiLTWyNN3kVhltoP/UWm/ED+Rrt57j+BHIqV6o8/wCzcORUc4qz9ufBELE+RIC/GrLlTZ5n+T6K3u6pyb5kD7PomHBcZg8x67rk07LhFaD3lQWmPI+VW0aDXuiu6Bu+9BwE7wlbVRtl3+3dO0SceeHuE5HQrEM4xOFxovScyOzFYjl2QymNQRAG4itVnZ9yDQIjTrFZ/wD6vZ2tNC0US3QjA+8HrNdGwDXDbXrgi3I7QQllnwJAMeHLxrXZejxZry1YUw890SW6SIPuVIqSqRQhFCEUIRQhFCEUIWrEvCMe5SfcKEBQOGP1ltc6juHjFRIUsljiuC2n+r7tKJK6HJNw8nD3XFpg9th2iZCoV5zz0kQPCSIqp9cNw1TIoXhLsPc9bUxxXEMRkYW+pLEdliSoB78sNPlVRtJjALraNKcZjz+lU7fRh72Is2r7J1GtxlDlzdKwYYkDVmJZiZkAjnVdFoc4SnKlYMpuczPAZRE7OGSvXGmi1A0kgfGfyEU+VkNzSbAYTMM3jpUCrZW69we1fOW7bVxyzCY03HcfKoOYHYEKynaKlLFhIVexPBm61Ldu/eW0xvSubrdLYgBRdzfWDCPGsqr2dQfUBujXHXBbFO0NFJ1RzReFyNMXZ5RpCoSXsQvUFLgzX2KDL2IMoIJXQjtjccqziKLr4cMGidu3nptW/epkODxIaJxx2+WSMDjxdu27d22jm5cFtfo0ksSB7am2d2G/fVrbK6YpEjmddxkIq1G0mktJbAn8jGuhDtit2J6DsZbqLoI2BK3EPuv9YP3vSpixWtuk+QP16LOp9uBvhviNokH/AKLvok17o8qki7YvYcDXrAlx7MfeaMyeckVVUpWumJuz6H6PonmdpucPA9r90gO5DI+hQeF3bQEqHQ6q05kPcVuDb137qTFZlQxkdmvkpi1UaxMGDqMjzGvwrr0A4cxD3T1lpc0C2GhWIGrFdjyEjeDO1bvZNJ4aXF0icAvP9tWhoIpiHGM4xA2T1Giu9bK86ihCKEIoQihCKEIoQihCwupKkd4I99CEu4Fb7Ckj6oA/X3mgrpWHEeLr1nzdHAulCzHfIugk/eMiB67b0VqgYFfRoki+Rh7pdfu9WqypNsaEj6o7/Ks4Y4lONbfJg4+6T8X4KXtG9g8U1qO0FIDofDXUT4aeFBAiUzStBDxTrM569eu9QMFxZrYwzM4FwjX6x1Uzp+1AjflXGPLDLUzUs7X32xh5ZFXDiN9ntWc6lGYZ2XbKYAjXb2q1mkkAlefc1rXuDTIBzUrB24yrQokqTZXt0DNcJwSLDA/OrH/1B99x/wBaWaP7jf8Ai9ytV5H9O/8A5f8A0hczxjkXcOWgMMXdLgbButslgPu5pA8K89WBL64P+n4evRUwO7fdyuCOEOhJOFzbxGFB+pi118mt/wBDWlZyDUDtw9yo23xB8as+19IVtrw6KEJJhujVq29zJ2bVzVrMDIG5lfsgjcbd0Vl2jsiz16ge4RGzD1T7+0Kj2tvfk3J2sb9saFN7FlUUKoAUaACtJjGsaGtEBJPe57i5xkrZUlFFCEUIRQhFCEUIRQhFCEUIS7E4sWLN5ztaDNHgBmHw09KCpNbecAud/JtiVuXbr3pN+6uYE85MtHjOX0FZ9QAvMrXtAcKLbuQOKY2+nK4bEnDYtcsns3B7MHaddPPaqqZgQirYw9ofTOYyXnGcYtt+tCkWHMMFHM6hwB3neO8eNVkXjgmaLf7cOPiGvwrN0V4VbS2L3VILlyWzBRmytqBm321jxrSoUgxokYrLtlpdUddDjdGmnkpGM7V+O4AfmT8CKuSgyUnDr9IT3L+Z/wBq4Fw5KVbGtAXFWbOmKw4PM4gfxufyFKj/AGjf+L5Wu7Gz1P8Al+wXOeL4dbKuElxYxBVTzIggT3mbMTzOtefqsi0upg4EH0P/AJL0Vne6rF7AuZ1/1eSQ8S+jxFzuTFK/pmcz7stM2N0tpu/3faP2uVBfY07WfAX0dXo14ZFCEUIRQhFCEUIRQhFCEUIRQhFCEUIRQhKukmEa5h7yoJL22QjmZBiPEE7c5PhQcoU6ZhwK4dw/GOlxIc2vmol30JzAGFg7ydCKQquF7BbzG+HETKe8W4qOIpauNh4cey06b66cxpIBrjKD3ODlWx9KzhzJJUnCcNd1JLk27IEAmQsmAB4xPkKcFJrTICUfaHEQdfVdO6Ng/NbM/ZHu5fCKsWe/8ikeP4gbeIchysttcWV0AXslYIBiefOqS6Dn5rUo2cVKQ8M4Zg47cZw9lNwnFScxz4b99v6UXzu81S+ytH+L/ILTiOkiqcvW2we62rXGPkDAB99VurRhI91dT7Oc4XrjuZAHyfZauGYa7cxFm41tktWs8NcIDuXmSVAEEs2wAFQptc57SQYE4nMzuVlepSp0XsDgXOjAZCI14DaqBxm8rnGhFCqXZwBy6u6skecu/wCKsK1R/Vhw2keYPyAt+ysLW0S4yYjzaf0FW+NDO9w/bsI3qirP8r/GrLP4Wjc4jzJ+wrXgNa2NHEeZP2F3PBdKsI1m1cfE2ENxFaHuopEgEggtuDoa9EKjYBleKfZKwe5oaTB0BTfD4hLihkZXU7MpDA+oqYM5JdzS0wQttdXEUIRQhFCEUIRQhFCEUIRQhFCFrF9SYDCZjfmNx56GuSF26dirHyhdJ/mdgLb1xF6VtjfL9pyO5Z07yR41VWqXGpqx2bvnychn9LlvAOjtziDZLU/N7Jm7cMzcuNqdz2mO510BnciV6NO+bxWjarQKQujNXe1wB5CgQBAgbAD8vKn8llXwno4aDbWxZG7Zrj78ufLyX/euRtUb+MqzW7YVQo0AED0oVSo3HelNvCvcs37PWXFUOqrDIQ0xmZgMpGUzodIidqVrWhrMHDFa1msTqsPpPgZE5HyBx81ivSXhrLbyWBcu3IHUraAYa6yTCaeevKqalpszGXymBZLfJBqQ0f5F2HyfTDVax0/wtsg2cKwtjslgqW2zMCVAWdoV5JjUDeuf11Fr7rRoT7fasPY1pqYVKnizzJEDftxCq/SHjmJxRvW7rAIi9dbRNvaRgGYCXi0xPISJrPrW91QNjAF0b9fladksVCzhj2DEm6SeB008Q8lpwi9YLOv+bZ6r1yG1/Ms1l1Dcvf7rp9Q72Kvcbod/uun1vexSe9ayrh7rCFDOjz3HU+vbue6nGulz2DOAR1yCnXgh7Z2Edch5pHw3CEvrGSO4GTtpOvjPhT9Wo0MgZrPc2oaxeD4dif8ARTjRwmNsC0SFe6qXBPZZGIXUbEiZ2kRVlkc6ZKot7RUpEEYgTK+ha1l5dFCEUIRQhFCEUIRQhFCEUIUTi1/q7F1/s22b3KTUKhhhO5WUW3qjRtIXNMBcYtaZ7uQO126zZiGVUOR2J5LCOQZ3PjrnsmRJ2lbNQCHACcgPce6TdLEv4nF4gqR7K5rjTFlCOxbEbu0k5QJJY+ddfLnEuUqJFOm1rf53/vYus9FcHZs4W3bw/sKI3BJbdixGmYkyfhpFaDIu4LFrFxeS7NNHtg7gHzE1JVLC7dS2pZiqIokkwAB+lcJAElda0uMDNUPpB8plq3IsBT3PcmD+zbHab1K0o61XsKYnfotKn2fGNUxuGfXmuZ4ri7YvEXbzMXLLlkqF9ldOyNhSFqJkFy2LKGNpwzAA/KcYQZPmr/ZeT+Fw/wCtZVTxCo3aPcQmgL3eN2j3BC2YrA5RiEI1Rgwj7jMv8twnyBqDKt4scNRHmAfcJltae7fOYI8wD7hRzcAZHjOptm0+Tl2DbEkwJyZTvVwpuLSMsZE8Z91B1QQ5oOMyPMO95XnDTeyrZ0tujF1MZiQYJC8uywJ8M21WPoMc4vznAjrcqKtZpc52hAHXtyXmI4ZbVi164zlvvAwTz029PSutcfxAA61VYfhLQl96yLUlfqlSY2KyQwZdid4MU0yTg5Ukziq3iQyMwmGQ7+I/3plmhVzwHL6m4bixdtW7q7XEVx5MAR+dagMheRc26SCpNdUUUIRQhFCEUIRQhFCEUIVb6fcR6rB3lALOyEBQCZEgNJA07JNL2h8MITlhp3qoOgXKU4gWGYwoyLaltslo6jfUPeUs2uotkc6Ra6B5enUraczQbSeZ+gYHFR7JvYm8qWAzMxJRTqxJ9q47bBzO5EIIGnZWpQXugIN2kyXZdYDrfvXYuh/R04S1DPmuMO1BOQak6A7mSZc6n4U/Sp3BiVh2q0d87AYevW7IKwValVzn5S8XcN+1ZH+Wqi5ln2mJIGaAdBlgCOZrMtzzeDdFtdmsaKbn6nBcv4jwDFPN24FGZoAJ130AAEbd1QFZjAmCxzjAKm8H6N37ZnsHNGgJ5+QNU1nipGCuoxTBBKdWuHXCuRri5EkyF1mBoJ30IO1K90LxICt76DeGak2OG9YwuOrOxYSWBO8zMwDtFdY0NaIyUHVS0XQcAFOsYYFWj/LJkrzjv090/wBZrpugGVVeMjalfFsOVthgdbLK08yh0P8ACWqphh8bcFeDPNRb1nS4nIEgeR7Q/hNcbg5TvTBS6/azW4j2lKz6f1WfWmQ7GVyMYVd4i2Zs32gCfONfjTTMoUogBfQPyZYvrOGYY/ZU2/8A7bFB8FFadIywLzFsbdruG/3VoqxLIoQihCKEIoQihCKELTjMUlpGe4wVVBJJMaCuOcGiSpMY55hq5lxbGnE3nZluAjVAn+aifdtliLoOUEhTMk92mc9xe/rDl9LbpMFJgAjfORPHTmqz0jW3dSYV+69YO8f9bDkZlP3gNO+qztEcsv0maYIwMjcfg5ELp/yccGSxg7dwJFy8iu5PtaiQPBQDt4nmTWhQYGsCxbdWdUqkE4DAK1Vck0UIVB+VfhpKWcSk5rLZWI3AaIM+DAD8VI25nhD9i1uy6ol1I6/HXoqffxxuWgDr1bTvyfSfGHy/veFZBeSCDotRtMNfI1W3BtDh5LEQYJ3/AOf1qhtZ14FWPYC2FYOHYcDNAETyHMAQfVY91XswSdR0xKk4OzqeYI9xBBE1W2ZLVF7sAVgLBF7bssfTtDb4/CpovSzePhRsfhASEbQMDabuIIlfTeqonrUK1j8Lw4/aS4eyWS2x0bIbb/tJIPwj31N2chWgxISvCWp7PMN8OfwBqbSrHqtcVsZWZfsn4T/U0zTKvGIXXfkTxM4K5b/6d4x5Mqt/NmrUsxli892sy7WB2hdCphZaKEIoQihCKELRfxIXSCzclXU/0A8TAqLnAKbWE45BIOL8XcCAxE8rYn/8hBzd0Ipg7mln1jom6VFuzz+vsqrY/iotEHIHuuTkzdp2Ox1JIRRsxBjfXQgLOfjvT7KV4ZwBns/Z2KvYrFvYVg6retnMWt+z1bIDnNlxrbAPYA5lWG1QBjAj9c+KYLQ7FpIPvxGuGPNauiPCjxLFKc+ZbcNdYylzLMBCVjOWgjMIgA7aA206Je7HLVVV7UKNPAcOty7nbQKAoEACAByA2rSXnyZxWVCEUIUfiGDW9ae04lXUqfUcvGovaHNLSp03mm4OGYXDbFo2MRcsXvqk2nO0giA4+DD0rAq07j4PBervCpTD2cR9fCa4RROVt5K+o/Q6UiBDoKHGRIVg4dcgAd+g8xqPgYphn4xsSdUYyppePwnT+/KuOOSqARcuiDttp4MDI/UV2RCADK08UUumYDdZ9V1/KRXBmpUvCYKS4sgX07rwDjuDCFf9DU4kYK5n4nclDYeMQy7an4f7GoASITF7wgqt8cQm4xMaj389vxfCmaRwCuZgFdfkQxv02JtT7VtHA/YYg/zr8K0rJhIWV2y3BruIXXqdWCihCKEIoQlfF+KC32QTm201MnZVB0zHfXQDU6VTVq3cAmKNG9iev0k93HLEKVZzm7JMoMujPcbcoplfEiNxotMpm6eXrwHWCTY7GwCXJAEyx0ZoGpgbQDEDaVQRJJrLhEnrr9ZJhlPQddfs6JbglIBxTqou3CqWwdkB/wAtB3Ko+kaI0y95rjZAk5nr0GKufE92Mhnv28zkOarnHxl6wie0Vsid8gCl/wCa3PiXqB65deiYpiffn1PotPRDjRwvFFJMIbj2G7gjMQPQOFbyB76uoG45UWtne0t4xHl+ivoCtFefRQhFCEUIXMflW4Tlu2sSuzjqn/aGqnzIkfhFZfaFPJ21bvZNaWmmdMR11mkNm9nVHnVhlb9u3/VctZFYYytFoiW7PYp3ac6EHcZh5g7e+RUsjKXIEQVOt3cwn09OX60HEKoiDCwcSXG8qCPNf6ifdURmu5QVMwV4NbE7qdfI/wCxqaqe0h6Vcewf+GkatYcsPTU+9ZHrVg0Ktpu8cbQlPElm7buD62nrtXNVez8SFX+NKMwMyTtMcjr/ADLUqeSvadFJ+S7E9VxW2vK4r2/4Sw+KAVpWV3iCU7UbeoE7IPx8rvlaK80ihCKEKJxTGizbZ9yNFHex0AAGpk91Re66JVlJl90LnvGeJPbV3EllMXGH1Wb/AErZH+oSQWf6ogDYLWa90YnrrUrWpUw8huX1tPwP5Rw/JasrmINx9XKxlzIOyq91q0CI72KndjXS5sAddBdcC55jLTn8nXmonHEzNYtMYz5XfwTtFR6Ktx/2svdUX5hp66HurKJgOcOXp8xyWzH3u2M8KtlMzDkGcSwHPs28w8qHHGTp0VymMIbmT6ZDzKrHGiWRSdGzop/buTcb4uB6CoQZHW9MtcGzs+Jgeyr3HrMXbxI3uH3F7k1JpnDigGIOyOvVfQvRLiXznB2LxMl7YzftDsv/ABA1psdeaCvPWin3dVzNhTepqlFCEUISrpRwz5xhbtqJYiV/aXVfiI9aptFPvKZamLLW7qqHaa8FxzAMe0h0+sPBlmfhPuFedcNOuvpeodo5PMHeMDkQZ9Dv+fxqAPoqHhMrF4Z8s+1t+ldvQYVTm+GVtAIMjlrH5j86jEFczC3YGAXX6pgjyP8Az8Kt0Vb5MFYY4MVugbsmYDxGhqU+FDIkeSUcSQG0jKI7K3APcSPzrryL2CvpTkeCq3SW3lIblmn0df6gVKnmQmGYwlPBsX1WMsXZjLdtsT4Zhm+Ej1pygbpClaGX6Lm7ivpitZePRQhFCFWOlWLHWWrWYhjOWN1JBzP5rbDAeLr4UraHYhvXWnNPWZnhLuuHn7Km464rrkXRUJCINgxfLrB7UOQonfqWbXNSb8cOscOtwWhSBaSTr9T/ADvMLdg8MGcj6giyviAT1jech/3RQ0Sd2Xl0V17iBvz88vhR+HO2JxmdgcgzOTpAUHq1X1RWb8RoYbz73Pz/AEF2oBTpXRngOuZUK5eJTMx1xLMde57gHwtIw/Ea5oJ1+f4VgHiw/wAfgfZlLEXrBaY/6uOD/hUKB8BUmGbp4lcqiLw2ABKOL281x42JJHmbrAfzVW0+6tj2+l1T5GsXmwT2zvauGPJwG/nL+6tGzOliyO02xVB2gemHwr9TCzkUIRQhFCFyfpxw44fF51HZuEOvdPMe/wCBFYdtpFlWRrivR2CsKlG6dMFAwzwdDPMeI/rB+FZ7sCmTiFPMGCDtr7/96g7QqATFH2PjB9am45FUxmFIs29Y5gEeYO3uNWDEKDjC9vvlgnkYPk2hobsKAJy6hLcSo6sAj2WKHybUfGuF3hBPBXN/IxxVa4vbzWYI1U5fcdPhU2OxlMMwcqbeWZ8v7/OnAYTK+muCY3rsPZuj/Uto/wC8oP61stMgFeLqsuPLdhU2uqCKELlnGccbmLxV0H2WFi33AKBnPiGuFVkfdrNquBeT1h+1uUWXaTGnZPnPwlWHPUFhv1K4cvOpjLdf354qpzruOw/9qva2/A2z7j4Ti6rWFidLanXvYIFYn8TXD6iuu8IO6fQfpVNPeHiR6n+EcJHV4a4g5YbMDzMoy/8AZ8alMMcNyH+Ko1213z+0jx9ybWHuA9hVtQO4m25M+bH4Gq6piDy9FfSGLm8fdCuETCFyCDcMeLP1oX4onvqQH48/VQfiX8vSEi4tbjruXV5P4nVv1NQaMet6tcfDgrd8jmNjFYi0d2SfD6O4f/603YziRuBSPaYvU2u2EjryXW6eWMihCKEIoQqt8ovCevwhZfbsnrB5D2h7tfNRSlsp36cjRP8AZ1bu60HI4fS5thr57J9fj/5T76wX4YreI0TrDR2e7by/s1C6MgqySmGEAJg/2RXGC8IVT8MVMPfzH5c6sCq3IxVvNI5MPz1/OouGK6wwEpuyy67sv8SH9e1QcWnzV7cHdapNxPss0bEK/u0qYInyVrcRjvCp2KtZbjCdJkeTf8/Cm2mWpkGRK7b8lOM6zhtkE62y9s/hY5f4CtbFAywLy/aDLtd2/FW+rUkihC5l0pyrduiIUPA8MoW40eYa3p92sytg4jrL9rcs4LmNIzj9fB80gw90/OrmYyLtgPO4z2lBj3rc9CKqBxdPFNEDumxoY5HoKbi7+fMN5VX12IuNqZ8h8TXDqOHqoMEQePoo3AOJsL627utt8OU7xpOh5HXN+9XWOmQ7Uff7Uq1IXbzcwZ9v0s72HAt3rE+xatOs79hirE/vg+tceCWkbI+kMd4muGpcPkJZj9bOD1jLfRf43I25wRVjMQ3rYq3iHO5n0KgpZN1MaeeVYHdkJH/ZFQH4zwVrpvBvH1lTfk/xnVcSRidGMN5XEPwz5DNWUHXXg8Qq7XTv0XN4Ecs13mtRedRQhFCEUIXhFCFxnjvDPmuKuWdkPbtn7rcvTb8FYNopXHFnUL09Cr3tIP114jr1UnBvJHjB/T86SbmpuEBM0btflUR4XQqyJamCtrrz3/WrNVTGCzRdAPsmPQ7VIjIqPyk15TLAbq0j1/4+NUydE0IzOxKOJ3c6q8aglG/ENP1qbXzHkrGsukjmq1xSxJU96R6qY/UUyxyuYug/IfiPocTb+zdV/wB9I/8A11r2Uy0hYfa7YqNO7r3XTKaWSihC5x8puENtkujUO0nuzKI9JtSP/bFZ1rbDg7b11wW12a+80s2de/uqOWdER116hyjd5Ru2hPgZcUqdD10QVo4EuadcR7FTODYgDDq+62lNm8N4GcG23fEF17pTxE2E5O2wDy+wqSCXFvMb8MethUMpDW2H1HZQR7x5yyKPx1UzLrrar3GeutvonnX5rlpmiHttZud2wBJPlkb8JqyZOOohL3YaQNCCOvMKs8QY2jbtHliVuT3FeyR7oNdoYGD1l9LtoAcLw1H39pnw8ZcRiAdQWu2z3e0WHvFw+40aQuuxAPA+n6SO05S4pHaBUqPvRqIPfAA91VAyCmXAYLunQ7joxVgEn6RQA3iOTeo+M1rUKt9u9eatdn7p+GRyT6rkqihCKEIoQqr8oHB+usi6B27JnTmp9r3aH0NJ2yjfbe2ey0Oz69x9w5H3VAwL6jXY/nvWAcHQt1wkJ3uJn+zUKmOKqbhgp5aVBPn6c/j+dWOxAKpAhxC8vTAjcjKfPYH31PEt66zQ2J66yUJ27Qb7S/38R8apjNXDKNiT4xcrsOTdr9a4fDiFezEJPxJAoURsx9xGYGmxkhuZXQfki4H1GGe8T/6ggqPuJIQ+ZzMfKK2rKwtbJ1WF2nXFSrdGnur5TKzUUISvpNwcYvDvZJykiUb7LjVT79/Caqq0xUbdTFlrmjUD/PguEYbGthrtyziFME9XcHMRvpzgwwPMTyeazAIwPNemcwVAHs4jrf6Hgtwa5gr3aAa3dTSDmS9bP1Z74gq0SCF01IroluB5qkgVcRoeYPD4UnimDypNk5rNxuw09oOBqjj6rgAGOeWRvUHtLYjLrrzUqVQOwdmM/vgvcJdZraFfbbs5T/1FHY9HXsebDvroEjDroeqi43SZ6B+jjwUfi9jrFS4ssCAfMrtPiQCpPeDUQbrp2qcXmFuoy66zTnAWSb7NlgXUt4hQfBSrDz1mrdSDxS5PhBHBVXEoyXblmdUYsnoc0DzBnxPnULuE7MFffnmrj0VxzWXF+1rbntbwuYwVb7IJiD36aaVKk40zIVNoY2q267NdbwWLW6uZfIg7g9xrVa4OEheeqUywwVIqSgihCKELxlBBBEg6EUHFdBjELlHHuDnDX2Ueye0nl+saivOW2gab9y9LZa4q0wddVswZkEd4/wB6W/IKb8DKZYAEp5CR+RHvFWMEtIVFQgOxW2+RoBzAI9R/t8aJx660XGzmeupUW9qs6dls0eDan+LNQRiD1iptOMbR7fpK+MwqhzAA0JP989K4aZIgK2m7GFSuM483tF0tiBOxaOfgKZpC4ADmrgxdp+TXFdZw3DzugNs/gYqP4QDW1QdepgrzduZdruHPzVnq5KIoQihCofyidFOvK37Szc2cCJbKCVInQsBmWDvKjkKTtVEuhzVq9n2vuwWPy066jFUbB2RdtnC3O0LZDpGjW51m2frWm+zus0mDIg9fa06gAN8a57/ojyKxew2EhpF7D3QFuCYBgnKZjssAOy3IgjYa9JjA5FRb450cMutm0Ldatr1ntzbuHKrkRDD2c0ezcB7LDuOYHSoBsGPJSJluWIzG75Go8llj+IDK5Chblt4up7IUkmH8i0T3HwOvTiJC4wQYJ0w64KbZxyXDauDRNlgCRmAV0PhpPgR3VI/koXTdI1Ve6Q4BjeRidXIQtEDOrZM3gDCnyNRMzx/hWsLS07v5T3o8j4a5YYgG1iVNtlb2Wb2blp9IBDAxOkEHkakyWOBGTuo6+1VWu1WOH+Tcd42EdfCvFjDvZIawWKeyFaSykfUcbnwO/wCdMgFhluXWBWeXNqC7Uz6xHyrLgMYLqyBB2I7jTbH3hKz6tMsMKTU1WihCKEJV0h4OMRbgQHGqMeXn4Gl7TQFZkapmzWg0XTpqqHxHA3sL271shQdHXtL6xqNdNRWI+x1aZkjBbVO0062DTjsWGC49ZBlC512ynZv96iAGarr6bnDFZXOKqZy23MHMswsTqRqdpB5VA3Suim4ZlLcVjr4zRkSRH2jDGRvp4bc66TGKsaxphV2/azEG4S5HeZA5aDYcql3pV4aBko1xJEHy/I/1oBgyprqHyO3G+b3lIOUXQQeUlFkDygH8VbFhM0zxWB2qB3oO75Kv9OrLRQhFCFjcQMIP9xsfMHWuESugwZVQ6T9ERdPWWexeLZhr2ST7Q20DCT3SD9o0pWs8m83Prr+Vo2W2louvxb69daKqYvA3AtwlCYB66yd9BJI15qA0/dPNhCbhAM8xs6z8zsWix7SRjwPXl0UqwGBuKtwoou5VzNaYSt+yNx/8xAZHOJictDATgcfnfxCsquEjGN+w/R8tua94xkvIuLsSwQC1fUxmKNojN36dgnvAPdXHZXvP75+4XKUtd3buI+Ry9ijo9gCLV6DKqyMBsQHByN5MVy+YG81ItJaTsUS8B4G3r06yVywvAFxFp7FyAXVb1toOmZQJG0DRDHeGq4Ub4Ldcweus0o+0d04VG5ZEcD/PotnA+Gi6MTg8SsElL0aSC6iXQ66i4G12nwJFSpMvB1J/HzUa9UsuV6Z3eWh5KzYbCNlhmHWoMrNyuAbFh4j1BmD3shkjHP3SLqgBkficeHXqFuwsyZGV/rDk33ge/bX0I2iTZ5qD45abt3XLVTQasVK9oQihCKEKNxLBLetPaf2XUqfCeY8RvUXtD2lp1U6dQ03h40XG1wzK722HbQlTHep/WNK8vVYWOLSvWMeHNDhkVYeH4YMoaBGx9f7j1oY28JS9V90wtXEuHEoJPsjKD3gbfkamR4eutqKbxewVdxGHC5p01O/lVTsxCaBTXhHQq/imDMDYtaSzCGI+4h/NtOeu1aFmsT3YvwCRtHaFOlg3E+nn9ei6rw7AW7FtbVpQqKIA/UnmTuSd62mtDRAXn6lRz3FzjipNSUEUIRQhFCF4yyK4RK6DCU8ZwPaW8iy6wGA+ss8++Dr5TVNVmN4ZpmhUwNN2WnH9qBc4Hk/yRFyyc9rkGTWEJ8O0n7JWd6rdRIxbmMt+744K5tpvYPydgdx2/PGUjudGRau3blhJS6ufqjIzo2l+ywGxEq6RsQRyqvurpJaMNm7UcswmRabzA15xGE7D/i7nkd2KlcH4R1RVX7duDhmb7SkhrDgjnkKrI0DKY1qbad0jZkfgqqrWvyRgfyH/AHDzkp7hsC4Cqf8AMtGUb7a8wfTly09bAwjDUZb0u6q0knR2Y2FMbdkZxcAGqlZjtATmAnunNp4irQMZVBcbt3rZ9Lfk7U+Ef38ffUoxlVzhCyiuri9oQihCKEIoQihCRcZ6L2r79ZJS4YlhqDGgJHfGkyKTtFiZWN7Ip2z259EXcwolnoxcUFRdWD3qe+e/wFKt7MIEX/RMO7Ra4glvqtw6NM3t39O5LYWPIsW7z76tHZ7dT5dFVf10fi3zM/Sm8P6PYeyQy2wXH137TDyJ9n0imqVmp0/xCoq2urUwccNia1elkUIRQhFC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data:image/jpeg;base64,/9j/4AAQSkZJRgABAQAAAQABAAD/2wCEAAkGBxQTEhUUExQWFRUWGR4YGRgYGBwYGxoeGxwfHx4gHBgbHCgiGxwnGxoZITMhJSkrLi4vGyAzODMsNygtLisBCgoKDg0OGxAQGywkICYsLC8sLC8tLCwsLDIsLCwvNDQ0LCwsLCwtLCwtLCwsLCwsLCwsLCwsLCwsLCwsLCwsLP/AABEIAQgAvwMBEQACEQEDEQH/xAAcAAACAgMBAQAAAAAAAAAAAAAABQQGAgMHAQj/xABJEAACAQIEAgcDCQYFAwIHAQABAhEAAwQSITEFQQYTIlFhcYEykaEHFCNCUmKCscFykqKy0fAkM0Ph8VPC0jSDY3OEk6PD0xX/xAAaAQACAwEBAAAAAAAAAAAAAAAABAIDBQEG/8QAPREAAQMBBQUIAgEDAQcFAAAAAQACEQMEEiExQVFhcYHwBRMikaGxwdEy4fEUI0JSM2KCg7LC4hUWJEOS/9oADAMBAAIRAxEAPwDuNCEUIRQhFCEUIRQhFCEUIRQhFCFF4jxC3YTPcaB5En3D0qynSdUMNUKlRrBLlUeKfKKlskLZJjmzhfyDa+E1oU+zC4SXen8JJ9vj8W+v8pNiPlQXqLhzFb+yItvs7752JkAamQKm6wNY8at1xx+ENtLnNM4Hhgsvk945cu3mvYq+zPc+jsWZ3+szZdFXYATE9rvFFqo/24pthuZPWJXKNQB/idJy60CsHS7pbdwjIot2yzKWgsSQAQBIAETrz5GqLJZGVgSScNyttFofTiAMUpwvSrily0by4a11WpzZWJgbkL1kkabgUwbJZGvuOcZ4/pUitanNvACOH/l8KxdFMdi8QOtvBEtEdkBSGfx1Ywv5+WpVtdOhSNxkk645K+zPrPF5+SsdIptFCFhduBVLMQqqCSSYAA3JPIRRkugEmAqxZ6ZKcRbslI61iqEElgPqlkyiJiYnQEeMLNtAL7sJ11iIpl85Zq1UykUUIRQhFCEUIRQhFCEUIRQhFCEUIRQhaMdi1tW3uOYVAWJ8B+tSYwvcGjVRc4NBJXNOM9O0uYe+hRhccMjMCpUA6ABpnRTqI3naZrZp2EtqB0+ERxnr0Wa61ywiMTPCFTOGXc14PcsF1CkgPomo7Jg+2vPuPjzbqONRl2keaqY0UnTUHLVbLfCluXWNqwblw69WgJVQNJI2HwHcBtQGsotmo7mVwvfWdFNscOvpR7iOWKNKFTDDYgj6uuoNMNdeyyVDm3MHDFNuH8LvYgxaW5dOxYkkCPtXGMadxNQfVpUR4iB1sXWU6lU4CfZdZ6O8Mu28PbtXyhyCMqTEcgxPtaeAHnXnrRWY6oX0xnt6wWzRpuawNeevlOqVV6KELC7dVRLEAd5MfnXCYXQ0uyCp3Tfi4k2v9K0A98953t2/X228AvImlbRU/wAfNaFiof56nL5PwFF+TzgxuMcfemXnqAeSnQvHIsNB3L3zXLNS/wA3Ltur/wD1NyGfXWKv1OLNRQhFCEUIRQhFCFqs3wxYD6jZT5wD+RFC6RCwx2Nt2UL3XVEG7MYH/PhUmMc8w0SVBzg0SVSuMfKKoJXDWw/33JA/cGpHmRWlS7OJxeeQ+0nUtsYNCW8T6bXbltOqL23Or+yoHgNCd9fSr6XZ4a43gCNM0vVtstF3AqLw3phirbg3LjXLfNTknzBy8u6ralgpObDRB5qunbHtMkyEysfKbFyLln6OYkEZx3SPZJ8JFLu7Lwwdj6faZFuOd3DrksPlI6TW72Ft27Dhlu9tj3BTorA6glgTH3DULHZnU6hLxEYdcvdTr1mvYLqofAmHzm2zIty3aYsbZ2YAkCfEvLd3Z8a0KoNQFgMdfKTYe7Ifmej6KzdMukIxBVxbyBRlXWSZMyY08ANedRslm7hpBMrlor98Rhko3QvpCuDe4GRn60LLKRmXLPIkAzmPMbCuWuzmvABy8lKhW7mSRgfNM8PdweKxD4jEXVtpIC2FlnaBE3CgJUGJ7z3wNcyv2lTsdPug4SMzs4LSp9n1rS7vXNMab1deFdJ8IQttJtACFDIUUDaAfZHlWI3tKhVfF7E7VousNWmMBgNisCMCAQQQdQRqDTYM4hKkQva6hJ+NYwKWGfKwVWXWNSWGk6EyoEePjSlpeQRCds1IugxIkz6faSYrpPZRkt37iG/dIUqB2VB0AEzEnmd58gKH1S8YpptjcZdTBujHeeutUh4r0VN3FWVL5cKzkuJ1Gg7HkxAUHlMdwqqkA5wDkz/Uf2XOH5gee/lmdue1dPRAAAAAAIAGgAHcK1159ZUIRQhFCEUIXgNCFAxeMAuIA0BczXDOgUId/VlPu76FIDBasNd6q091gZdjcy7HUdka7HKBXWNkwh5XMMHxoY/Gg4t1CAE20Ji2DpA1iTEnXUx3QK3H0TQoxSGOp1WW2qH1JqZeiz6U28Navr1DIQUi5lMrM6RGmaN4qyx96WE1OU5qi1lki5zhOehXFsNZFwXgFY7NlLaAbaAkd/rVVuoVahFzLZKLHXp05v8Amq1xHF27l241tMiZyAvd6cp3jlMcqeosc1gDjJS1V4LyWjBW7FdJMEOHG0ILdVl6vIfaKxMkRv2s361mf0dc2i+cpznRaLbXSFG6M4yXNMPetCzeVywfstbgSGyk51PdKkEH7vjWlWa681zchn1uSlJ4gtOuR3/tPfk04zYwrG9iCFFxWAbKWywwAEATBg6958aRtFJ1WjLdqZp1QytB2Jd0k4umLxj3bS5bQA5RtuY5M0x/zV9mpvZTDXHH2ULQ9rnXmj9qZjulFlOHJh7NsfOLxIuHJMQdDmjUtuO7WsvtF7qJLy6JGGOW07oy481o9ntFWGRgDjv/AJzO5KcRjBgrKFRN24BGZYCjcz3mY5+6vFMpG2VXBxho2HNenrVbjQNVAwnSK7MXctxG9oQBp4RTNSwUo8Eg6KNOtUGJXXvk74vM4eSy5etQ6wNQConlJBEd5q3sqs7xUnaZJbtKhEVRwKvNbKyEj4wiG7N201xFUAECcpJJbSZ2CbUpWu3heCfs5eKcU3AEnz2btqVXOi/D8SSVQFh4EMO6Row2qo0mO/Apg2210Yv5dclA4qRYVrKy5YZR2iT3ASTI1IEeNKEG9Ccof3oqnADHJX5BAAJkxv31trzpzWVC4ihCKELC/dCKzMYVQST3ACTQugTgq/iuK9VhFaTmfM0jUgSSY94HqK4phsuWfBuGKoN28Zb2jJhRGsx4d55id66BJhD37FReN9JsTirl3qMy4cCBlTM2XmzGCUB35Rp3a7VGy02AB+fFZdS0PM3Jjgq7gOGC5dW2uUFmCKOQk859K0XOuNLjpis8EvIaFaekPQlsNYNwXOsAjMMuUgEgSNTzik7P2gKtS6RGzFM1rH3bLwMpD0ZwbX7y2AQG3BO2Ubnxju8hTNeqKTS4pZlE1XABNOl3RVsHkuhw9t2CMYylTBIkSZGh15VRZLaKxLSIKvtNk7pt4GQmHAOgyYnDC611lZ8wUKAQIJXtTqdQToRvVdp7QdSq3A2QFOz2NtSmHkn0XPLWCb5ytiVB63qs09kHOUme6tHvBcv7p9EqW+It3x6pXxWy+HvvhywYJcdEYzAyuRIGu4j8prLs9YggaHKdMStOtRGO6JjXAL3DtBFhNWY68yT3kDkK5a+0KFlpl0yR1idFGjZKtd+Ij4HBO8bwlbS2CSZL7ncmNTp+XcK8K/tCpa6tRzscOQ3L1VkoMpgMbp6q0dFsGt7EXcwVmy2wJA0zFp8SJAOsbCnOymjujxULe4tIT/jfyZYW6hyL1Vzkydn+D2T66+NaJpgpBloIOKqnDcNe4dibAvSVW5C3AJVgxiIOqnKzCPdMVmus7qVcVW5TitVtZtagaesLtlaywUjLu1y7kuKGDa23XQaCNQZEjtTBGtJVMXFOwwMbeaYjMdaZLK/j+rUMy9qI0IMH9RpPKqXVLvFdZQ7x0NOCq/C7Zv4tCw+v1h8AnaHn2sg9a5Z23njzWtaXChZiG7I88PaV0KtRebRQhFCEUIS7pDZZ8NdVRJKnTv7wPEiRXCp0/wAgucY3iwuYfDgEB7Yu2yp01lGUx3ELBPfXQUzcgnl8pj026TLbwaJqRfM6fWtkZss7AluyZ5Bu8TfQe2m6+7TLikqtF9QXW89yUdF+M3rGGv3bzCxamUQAZ2JEalgez7IgCT2jyExtNoLzfIiOusFfZbGA4U24knrL7UngHB8OVRmVix1nrCmUATMiIAAmSfdpSH9ZaKxPjPmtGvZKNAwxjf8A8gqzjgguW36vM0jZ7z3EJGoBzMw91dpPrUzea6eaUrXHeGo0DkPpIbXR5S4vWbjYW9baQYzKORzg6qN1I2HcRBrZbbXOZD/EOutqzH2NgdLcDu+vrMKJ08u4llVMQQUGq5BCExEzzOvP3Cn7G2hB7vM7c1nWk1wRfyGzLrik/RjiGLdepw1x8zAkorAbe0QT7PoRvVrhRuipWAkYE71D+4HllI4HECdP1kkN3DEXGBUypMrGoM7RvMzTocIvaJYtM3DmteN6I4m5hExPtFjcYocxukdZE7asd43I18K89a6gIuAZT6mfZbtmpmbxOz0CsfQvoJdULicQOoQBtHU9YZ2hBrtIjfwrztayVK4LSYGHpu0WubQxohok9ap5xgWAgzWGdVOjXrosiT9xdY/aIpKnRsVEkMBcd5j3j0CspOrE4EDgJUbh+P6rEfR4VRcKIQVv6NB07LEjQnkw3mtDs99ItIY2N168o2llQiXunlCv2D4lin7LYQJpOZrq5fQKC0+HxrQwSBaBqt3EuFC6pFzKwO6hYH5kz41EoY8tMheYLiQtjJeaAolXbmBuGP2h8ffRIAxXSwuPhXNuJ9J3ONW6qsWLBiAPYw6SSGA30Jck7TWY+oXuJ6jrFegoWdopd045+rjs9BvVr48suHDFgRp3eEVW+ZxVNjMNukRCkdC7X0t0ndUQD8RYt/IvupuyDMqrtR3haBqT6R9lW6nVjIoQihCKEIoQq3xXoThrzZxntNvNsga+RBHuiuQrm13ARmtOG6KXLa5FvqVBkZrZkT4LcA90V0EhcdUBMwqh044VYYojYq494XFXIMgtiW1zLlLZgAYljqR3mqqxvNu7U/YLzaneAYAE8cFgvFrbt82sMsufpLzMMqIpDEA8wSsE6bwN5Cryxo7th4lPUqNU/wDyaoOH4tjEzh15qSekhto3zbE5yCARcVEUz7LBQ5dVP2isd5A1qbrLWYy9TnKTw25pUWiyVKoZWAGMYEnHZMQeSc8Hdrqrdm4rsIPYJLttLkkL4DLoBpJFFGsQMFy2WdjXFuGGsjAcMT547gjpA3zO11twP1eYK/VEMFnSSlwFQswOz302yu0uDTgs26TMYxyXuCuWLig2mHansgCy5I3gxlY6HTTYmaYeKjcCqWPa7H36+16LSsYt3ATqCt5MxB8RIYj9k92h3qIe7Qq0tH+Q69lEutiVOVrwRdg+GS2dO5S7sy90ZRUSdq6A3Me/8LPCcKXN1k4y88GDdZSNf2nUD0ApK0WOnXF2pJHEhW96QIF0dc1JWyAZd7S88g+kJj7qw0/iNQZZrNZReDQ0DXD3OPquXnOyk9daJNxfpFaysy3Gj7uHRV08XJYnzqQt9GQ0OngCmW2Kpq31+lYOC2b1y2CHuBSN1FpNCOWRj+VOXpxSTw0Hr6ViwOCyiczM0Rmdy592ij0FclVlUTp5xtczIutuyQXPJn5KI3jc+PlSVoqz4QtaxWcgX3ZnLhtUz5NeDAC5iL4/xF5R2WHsWm1A13Lbt5ActbLPSuiTqqbbaS4hrch7/pMeF8LTK+rFRduIikyFCuVAHhpzmk6jRJG9XVrS8EDDJpJ2yAVI6NW8l+8O9U/hL/8AlTFjzPL5ULc69SYd59YVkp1ZaKEIoQihCKEIoQihCS9Iuj2GxCXDeRZKH6TZlgaNPePH8qrqMa5pBTVltFSjUaWbctu7muc2OiT27FvEIgLFQHt9o5gYkFmaNSBoFA31MislvhhxxXo61ubVe+gTGcHZyA+Uz6P8Gwrm49qz1juxUBwPo1GkXCCQzDURJ0A86fqWt9QQNRHEDbtWObILMQXQNZzMn/TOQ34Zq2W0sYVQXdLbRBbsqD4aj1qi+1mAVTnVbS43QSNmJXuLRL6PacSrrBEggqw0II+B7xVZJlQDSyD1wXIsRi7uGdcG29i6ylxoWWAU25EQ3mBXprIBVax54HyKy7S4074bkRI8004fx170s4LZdCygFuRGZDAcQfqkN4E61ypZZJubeuslOnag0AP166n1TnFHDXbUX1zq4BkfOEJA1BI6onlzJpJ7CRDk212Mt+PtR+FX8IGFu1hbpBOpIuMDpMzdKgbc0PpSNSqyg0kNceAJ90we8eJLh6ftN790IAbVu6nmoyjya3AH4hSvf2W2eF4POWnz/aiGOGo5JK+ARzccXAA/aYG4gAncKWOgMA7jXYCpns6mbsuJjaeskwy1PYIj069k+6E8WVf8PaKPlWQA8woMEy0ZtY9ksBT1N9P8WnJK2im/83CJTzpDxZsNZOkXbhy241Enc+SiW9I51yq+43DPRcs1HvX45DPreqR0W4IuPunOs4TDnWdetukagnmBMnvkDWTStBl8zoPdaVsrd0y6Pyd6BPOnHF7uFCvYUF1ntRICxrKjcbeXpT2SzKbA/Ap10cJ+a2WYyzoLjEd79s/FjWYTiVbXM1DGWXlgoV7iy4bFAurEXFI7MbypG5HjVtlPjKuqML7OI0P2rJgOJW7wm20942I8wdfWtBZpaRmpdCiihCKEIoQihCKEJXxQ9bNoHs/6h8B9X15+GnPRO0Vf8G803QHd/wBw56ff15qNjLd3qSbSJ2RIW4SCR5jRT5g+NLGn4ZCspmn3sPJx1HWPolnA+O2xagK2c65CpDz3Fd6gypAwTdqsj3VJJw26RxWrB8POIv8AW3RItZpM6ZjEIO/LEsRpmyrrlMSawwXFdq1hRpd2zWPLbz03SdQnqIBEAaaCKis8knMrkHyr4lP/APRITdbSB4+0A3xysorbsda43n7AperSvNE7D6kLVextm1w/qVUfOGIJJWGDEie3Hs6RAO3rTodWpmZ9cJO7ilnNpVMI6G9ReH33vjq2Oa3YtlFPODH8saHuNUWm7ehqZsYddl3UrXgcUbbG1c1dWgMRJBBBVpGp0iBtBrzttpOkmARv+8/VatBwIurqPAsX1lpXAid1+yeYPka8Xaw5lS7h5D6Q9l0wt3EeA4fE22S4gBMdpQFYEcwY3qNK31qBDmHloeWXlChfc0qlv0KxGEvLfs4hTkOYM4M+IYDcESDtvXobN24xwHgh2wZdFTnvRdcSpHSDi93G3rdu0Id1yqN+rQwXf8Ue5V0nfbfUNVwhXUaTbPTJdz3nZy910vhXC7eHw6Wrc5EWfFzuSY5kyafY0NbAWNVquqPLnZlK79pvnCM2oIJIHsoD2QPEydfKpKQOGCktwV7fawrhUOpsvJSfuEa2/ISPCq30Q5Dao/y81WulmHvs1pzYcBD2ohwNtiNxvVNOiWOkpunVb3ZZOv2suEGGT6usztFMpd6v1s6Ca6CllsqS4ihCKEIoQl/GMd1YVV9u4YHgAJLemg8yKotFW4zDNM2ajfJJyHUdaLzD2AqCdBufTakGiBJ5oe8udgq/0k4hiPo3VQuDYw7Cc5n2SRHYtkwJBkyJgGraveXJyC0LFRoSWuM1Bls/ZHlxU3h9xr6AJKW/r3Niw+zb7vF+Wwk6rXRbeCorBtFxLsToNBvPwPPDAvLVlVUIoCqogAaACmnAHwBIucXEuccUo6T8YTCWpEG6/Ztr3t/QVEsA8Lc1bRZfMuyGa5dieBtjG663bDYm1petE5TcAMh1mAWE6rImV1726UMgxkpVsScYnL6VU4tbfrHi1dXLpFwRlPOf6CrKlq1dyUG2bRvNTuhV7LeCP7NwMPxRqPMgT6UsyrLiCcUy6kW0wQMPpNul3DGQjE25lBFyOUGFf8gfSoWmkHiCFyi+DKYdGOPBcpJlH9sgRkbvIjY8yK8jb7ETIGYy3jZy2J8t7xgcF0LDPP6V59zfCUq4Kt9M+LhVZAeyo+kI5nkn6mPDxFbnYthgd+/l99aJiz0/8jy+0s4DgrticQTlv3IJBGgXkh8I3HgO6tI9o3KvhOA9UVrtTw6K88H44j22YaOkZ7Z3UTqV+0vca9BZ7Qys280/pZVWi5hg8jtUvBMMyzrOa23dI7QPqNfWr1Wck2QRpXQoLKpLi0EKxIIBjfSoABSkhK8R9LcNm1Kqv+a4J0H2R94/AT4V2FMYCSnSqAAAIA0AqSqXtCEUIRQhVvjt3/FWx3WiR6uub8lrPtpxC07I3+w47/g/tMnAvHINba+33H7v5T4ac6nSb3hGwepSo/tC9qct2/6XnSS3mw1zuEMw71VgWB7wVBBHOr64mmV2xuisPLmRh6rHB4vsctKz2VSGwu1aXiUi1dhWdtB41bTcQC4qtzZIaFyDpTxVrvED1qsUUALbJykqwBMa6MQQwnWIHKrGNObsytBoDGw0/wA9YJzw/DBiptXD1qgZGJyG4v2GP1Ly7AnRh6002Uq8jXL2/S38ZxGGvN/iLea8BDZT1GIAjTPbOl0eKz4Cq3ta79LtMvaIGW/Ecj9qnY7C2FO11ATIzswAI27R7SHT6yAHvpYnb+Q3n5+QEwwnLQ7AD1ylWro/xBb0retxvZuA6hlI0Yd6nb301Tf3jJIhL1Wd2cCqfxbCJw/FdWQxsuOy5cMGGx2A1A5GfCkrXZw5uAxG/wDW1M0KxGOis3CePOqLaQ7iFdvqDQdqd4BB17xyrzv9AK1bERjjvz90y6k0+Ja+juGt4m+LrR1FjYM09ZcnMWJJ1AJJnnpVnalqNFgpUxiRpoP3lwUqri1t0Zn0T3jvFLOsMD5a798edZtFj3gC7Cop0nqi8W4xdDgpNll1BBE69x25HTY1uWNvd+JplM9y0tIOKtnQnp2bhK3QMyQGZVhGB0U9yPpEc408PQUnlwxCyLRQDT4TK6dZuh1DKZB2q5JKNxPGi2vjXCVJolLxed/orOhP+bc3Fv7o77kcuW5oAU4AxKbYLCLaQIggD1JJ3JPMnvqSrJJMlb6FxFCEUIRQhQ8fw23dKlwcyTlYGCJiRI5GBp4Duqt9Jr/yV1Ku+mCG5HNSbNoKAqiAOVTAAEBVOcXGSonG3Aw92eaFR5t2QPeRUKzoYTuV1mbNZvH2xS/hmHmPjWTTbeKZrvhSLv079WP8pD9IeTHkg8ObeEDno9Tb3hw/EeqqH9lt8/kct2/689FWflG4TbuvaIUC6QZaAZUeyGHPWYO41pstBUKNQtEaKr4jBuEh8LYc/aD3En8IcCuQrLxOvoleI4jeOW1iLCYhdFRXk3FzGAEunMSPBp8Irjmg5iVNrYxaYQAjIUANoAkFXFwhSCQQQHdQQQROm3Ks5zxN1sGNDekcMx7K+64eLbsj9FKuN4NhaW5buqHQ+0jMugA3AAnlyPKu2ZwbVLWxBxwPwiqC9kmZCVfOLmI1ut1rGBMgkxoIEaDwgamuV7zal4Fb/Zwo1rHce2Brh6ztTi9YfD2fm9vW9cE3DIGVTsmbkTt6+NcvAnHVIikTJpiQJhFrjotxbayykDKFKspURqMp9o+NIVLA5xmf39KoVZxWFrjV64VW3aLEkKAF7JJJ5nYkabjnUx2e0HE/a6XOMlo3+SgYnB4hy6uMnVjUEgmMwUxAicx/Orm1KFKIxJPrH0pts1aqJcbrTzOUq+fJBdVL2JwLgPbuKLgzAGYgGe+VZf3TTtkrmpn1CU7RsjaVJlRmGMHriCujWOE3LBPzd5Q/6dySB5PqR6g+dOwsguDs1oPCL1982IKos+xbYknzcgZR5CfEUQu3wBgntiwqKFQBVGwFdVZMrZQuIoQihCKEIoQihCKEKFxjCtctlV3BDAHYwZj++cVVWpl7C0K+z1BTfJUGxYvOAmU2l+sxy5j4KFJ95+NKU7M44OwCvc+k03pvHQYxzmPJN7FlUUKohRsP73PjT7WhogJN73PN52aruKW9cdnVBlmFJAJIGgIEEgHU+tEhSGCh8QfkwYXI5rCtHgY94rojRdCrRwgfiGEXLH0oaB/8MZ/+2hWgwwqsdLMSqcQxgtuVsrd7UROZgDcjXU9bn075rItNMGrLRin6Dz3IvKsdIuPC4ot25yzMnfw17+/xqdkszmuNSpn10FTXrNu3Wc016NWBhbJxWI7TN/koTqfE9w/TzqysQXSm7MagpXCcDid389ZL3AY9lZ7hbMbk5/rI2slWU7j8uVZdoZ3mB08+K9VRsjBTA13ZjgepVl4ZxQqB1LhF5W7svbHglwdpf2WqFO2V6Hhd4h6+X15JG02FlQzUEna2A7m3I8QmN7HOGtPdsdgXrdzPadbqQg2ABGvnVo7So1XCcCCCQc8EvSsrA1zKdTG64Q4Fpx80h4pike+7r7LW3X2cvaZmYdmTABK8ztSrgZJH+ueWH7TtKyVG0Qw5gjWcgBnCz6KYgWuI2L7tltKjK5En6jqOyBJ1ycvypyx12UneMxievNLW2x1X2d1NokzhjvB15rqydMcGf9b3o4/Na1Rb7P8A6vdebPZFsH+HqPtRcR08wi7G4/7KEfzRVbu0qAyk8vuFczsO1OzgcT9Sop+UOx/0rsfh/wDKq/8A1SlsPp9q7/2/W/1t9fpOOBdJ7GKJW2WDgTlYQY8IJB99NULXTrGG57CkbZ2ZXsovPGG0J1TKz0UIRQhFCEUIRQhFCEUIWF2cpjeDFCErxmIQHtSBGkMQY8htUQpBJ8VxLDsSlzrWtnmdY9/aB8VNSgqQkYhaejPDs2LNzMLi2EKrc+11kR5MEBB8TQpPPhgaqsdLfkju38RevYfEIFvObhS4GGUsZaGWZBYk7DfnVRp4yF0VcIKq4+Tv5tcLYq7ae3aGa4LeY66ZVlgJ01IjaO+qatS7gmrPSvwY4J9gegb4+386xFx7FjLNu2gBdrYEg5jIUHl2TOhoo0sLxVlqtInum6Z8Vs4n0SGhw4AYKFKHRXAEejab1XaLKHiW4FPWDtZ1HwVPx0Oo+wkVrhdwOVslku87TiG9x0cdxFYtWWeGs3n1kvSf1lF7ZqZf6hl+uClfOxbMYjDOjc2UwP3SBHqaW7pzv9m8HcevhR7t1QTRqAjYfsfSzsHCtqTctj7TCU/eWRPnFRf/AFDcgD7+RhRe61MwgHhn5GCtzcOw+4xNkf8AuL/Wq+/rZGm7yKiLTWyNN3kVhltoP/UWm/ED+Rrt57j+BHIqV6o8/wCzcORUc4qz9ufBELE+RIC/GrLlTZ5n+T6K3u6pyb5kD7PomHBcZg8x67rk07LhFaD3lQWmPI+VW0aDXuiu6Bu+9BwE7wlbVRtl3+3dO0SceeHuE5HQrEM4xOFxovScyOzFYjl2QymNQRAG4itVnZ9yDQIjTrFZ/wD6vZ2tNC0US3QjA+8HrNdGwDXDbXrgi3I7QQllnwJAMeHLxrXZejxZry1YUw890SW6SIPuVIqSqRQhFCEUIRQhFCEUIWrEvCMe5SfcKEBQOGP1ltc6juHjFRIUsljiuC2n+r7tKJK6HJNw8nD3XFpg9th2iZCoV5zz0kQPCSIqp9cNw1TIoXhLsPc9bUxxXEMRkYW+pLEdliSoB78sNPlVRtJjALraNKcZjz+lU7fRh72Is2r7J1GtxlDlzdKwYYkDVmJZiZkAjnVdFoc4SnKlYMpuczPAZRE7OGSvXGmi1A0kgfGfyEU+VkNzSbAYTMM3jpUCrZW69we1fOW7bVxyzCY03HcfKoOYHYEKynaKlLFhIVexPBm61Ldu/eW0xvSubrdLYgBRdzfWDCPGsqr2dQfUBujXHXBbFO0NFJ1RzReFyNMXZ5RpCoSXsQvUFLgzX2KDL2IMoIJXQjtjccqziKLr4cMGidu3nptW/epkODxIaJxx2+WSMDjxdu27d22jm5cFtfo0ksSB7am2d2G/fVrbK6YpEjmddxkIq1G0mktJbAn8jGuhDtit2J6DsZbqLoI2BK3EPuv9YP3vSpixWtuk+QP16LOp9uBvhviNokH/AKLvok17o8qki7YvYcDXrAlx7MfeaMyeckVVUpWumJuz6H6PonmdpucPA9r90gO5DI+hQeF3bQEqHQ6q05kPcVuDb137qTFZlQxkdmvkpi1UaxMGDqMjzGvwrr0A4cxD3T1lpc0C2GhWIGrFdjyEjeDO1bvZNJ4aXF0icAvP9tWhoIpiHGM4xA2T1Giu9bK86ihCKEIoQihCKEIoQihCwupKkd4I99CEu4Fb7Ckj6oA/X3mgrpWHEeLr1nzdHAulCzHfIugk/eMiB67b0VqgYFfRoki+Rh7pdfu9WqypNsaEj6o7/Ks4Y4lONbfJg4+6T8X4KXtG9g8U1qO0FIDofDXUT4aeFBAiUzStBDxTrM569eu9QMFxZrYwzM4FwjX6x1Uzp+1AjflXGPLDLUzUs7X32xh5ZFXDiN9ntWc6lGYZ2XbKYAjXb2q1mkkAlefc1rXuDTIBzUrB24yrQokqTZXt0DNcJwSLDA/OrH/1B99x/wBaWaP7jf8Ai9ytV5H9O/8A5f8A0hczxjkXcOWgMMXdLgbButslgPu5pA8K89WBL64P+n4evRUwO7fdyuCOEOhJOFzbxGFB+pi118mt/wBDWlZyDUDtw9yo23xB8as+19IVtrw6KEJJhujVq29zJ2bVzVrMDIG5lfsgjcbd0Vl2jsiz16ge4RGzD1T7+0Kj2tvfk3J2sb9saFN7FlUUKoAUaACtJjGsaGtEBJPe57i5xkrZUlFFCEUIRQhFCEUIRQhFCEUIS7E4sWLN5ztaDNHgBmHw09KCpNbecAud/JtiVuXbr3pN+6uYE85MtHjOX0FZ9QAvMrXtAcKLbuQOKY2+nK4bEnDYtcsns3B7MHaddPPaqqZgQirYw9ofTOYyXnGcYtt+tCkWHMMFHM6hwB3neO8eNVkXjgmaLf7cOPiGvwrN0V4VbS2L3VILlyWzBRmytqBm321jxrSoUgxokYrLtlpdUddDjdGmnkpGM7V+O4AfmT8CKuSgyUnDr9IT3L+Z/wBq4Fw5KVbGtAXFWbOmKw4PM4gfxufyFKj/AGjf+L5Wu7Gz1P8Al+wXOeL4dbKuElxYxBVTzIggT3mbMTzOtefqsi0upg4EH0P/AJL0Vne6rF7AuZ1/1eSQ8S+jxFzuTFK/pmcz7stM2N0tpu/3faP2uVBfY07WfAX0dXo14ZFCEUIRQhFCEUIRQhFCEUIRQhFCEUIRQhKukmEa5h7yoJL22QjmZBiPEE7c5PhQcoU6ZhwK4dw/GOlxIc2vmol30JzAGFg7ydCKQquF7BbzG+HETKe8W4qOIpauNh4cey06b66cxpIBrjKD3ODlWx9KzhzJJUnCcNd1JLk27IEAmQsmAB4xPkKcFJrTICUfaHEQdfVdO6Ng/NbM/ZHu5fCKsWe/8ikeP4gbeIchysttcWV0AXslYIBiefOqS6Dn5rUo2cVKQ8M4Zg47cZw9lNwnFScxz4b99v6UXzu81S+ytH+L/ILTiOkiqcvW2we62rXGPkDAB99VurRhI91dT7Oc4XrjuZAHyfZauGYa7cxFm41tktWs8NcIDuXmSVAEEs2wAFQptc57SQYE4nMzuVlepSp0XsDgXOjAZCI14DaqBxm8rnGhFCqXZwBy6u6skecu/wCKsK1R/Vhw2keYPyAt+ysLW0S4yYjzaf0FW+NDO9w/bsI3qirP8r/GrLP4Wjc4jzJ+wrXgNa2NHEeZP2F3PBdKsI1m1cfE2ENxFaHuopEgEggtuDoa9EKjYBleKfZKwe5oaTB0BTfD4hLihkZXU7MpDA+oqYM5JdzS0wQttdXEUIRQhFCEUIRQhFCEUIRQhFCFrF9SYDCZjfmNx56GuSF26dirHyhdJ/mdgLb1xF6VtjfL9pyO5Z07yR41VWqXGpqx2bvnychn9LlvAOjtziDZLU/N7Jm7cMzcuNqdz2mO510BnciV6NO+bxWjarQKQujNXe1wB5CgQBAgbAD8vKn8llXwno4aDbWxZG7Zrj78ufLyX/euRtUb+MqzW7YVQo0AED0oVSo3HelNvCvcs37PWXFUOqrDIQ0xmZgMpGUzodIidqVrWhrMHDFa1msTqsPpPgZE5HyBx81ivSXhrLbyWBcu3IHUraAYa6yTCaeevKqalpszGXymBZLfJBqQ0f5F2HyfTDVax0/wtsg2cKwtjslgqW2zMCVAWdoV5JjUDeuf11Fr7rRoT7fasPY1pqYVKnizzJEDftxCq/SHjmJxRvW7rAIi9dbRNvaRgGYCXi0xPISJrPrW91QNjAF0b9fladksVCzhj2DEm6SeB008Q8lpwi9YLOv+bZ6r1yG1/Ms1l1Dcvf7rp9Q72Kvcbod/uun1vexSe9ayrh7rCFDOjz3HU+vbue6nGulz2DOAR1yCnXgh7Z2Edch5pHw3CEvrGSO4GTtpOvjPhT9Wo0MgZrPc2oaxeD4dif8ARTjRwmNsC0SFe6qXBPZZGIXUbEiZ2kRVlkc6ZKot7RUpEEYgTK+ha1l5dFCEUIRQhFCEUIRQhFCEUIUTi1/q7F1/s22b3KTUKhhhO5WUW3qjRtIXNMBcYtaZ7uQO126zZiGVUOR2J5LCOQZ3PjrnsmRJ2lbNQCHACcgPce6TdLEv4nF4gqR7K5rjTFlCOxbEbu0k5QJJY+ddfLnEuUqJFOm1rf53/vYus9FcHZs4W3bw/sKI3BJbdixGmYkyfhpFaDIu4LFrFxeS7NNHtg7gHzE1JVLC7dS2pZiqIokkwAB+lcJAElda0uMDNUPpB8plq3IsBT3PcmD+zbHab1K0o61XsKYnfotKn2fGNUxuGfXmuZ4ri7YvEXbzMXLLlkqF9ldOyNhSFqJkFy2LKGNpwzAA/KcYQZPmr/ZeT+Fw/wCtZVTxCo3aPcQmgL3eN2j3BC2YrA5RiEI1Rgwj7jMv8twnyBqDKt4scNRHmAfcJltae7fOYI8wD7hRzcAZHjOptm0+Tl2DbEkwJyZTvVwpuLSMsZE8Z91B1QQ5oOMyPMO95XnDTeyrZ0tujF1MZiQYJC8uywJ8M21WPoMc4vznAjrcqKtZpc52hAHXtyXmI4ZbVi164zlvvAwTz029PSutcfxAA61VYfhLQl96yLUlfqlSY2KyQwZdid4MU0yTg5Ukziq3iQyMwmGQ7+I/3plmhVzwHL6m4bixdtW7q7XEVx5MAR+dagMheRc26SCpNdUUUIRQhFCEUIRQhFCEUIVb6fcR6rB3lALOyEBQCZEgNJA07JNL2h8MITlhp3qoOgXKU4gWGYwoyLaltslo6jfUPeUs2uotkc6Ra6B5enUraczQbSeZ+gYHFR7JvYm8qWAzMxJRTqxJ9q47bBzO5EIIGnZWpQXugIN2kyXZdYDrfvXYuh/R04S1DPmuMO1BOQak6A7mSZc6n4U/Sp3BiVh2q0d87AYevW7IKwValVzn5S8XcN+1ZH+Wqi5ln2mJIGaAdBlgCOZrMtzzeDdFtdmsaKbn6nBcv4jwDFPN24FGZoAJ130AAEbd1QFZjAmCxzjAKm8H6N37ZnsHNGgJ5+QNU1nipGCuoxTBBKdWuHXCuRri5EkyF1mBoJ30IO1K90LxICt76DeGak2OG9YwuOrOxYSWBO8zMwDtFdY0NaIyUHVS0XQcAFOsYYFWj/LJkrzjv090/wBZrpugGVVeMjalfFsOVthgdbLK08yh0P8ACWqphh8bcFeDPNRb1nS4nIEgeR7Q/hNcbg5TvTBS6/azW4j2lKz6f1WfWmQ7GVyMYVd4i2Zs32gCfONfjTTMoUogBfQPyZYvrOGYY/ZU2/8A7bFB8FFadIywLzFsbdruG/3VoqxLIoQihCKEIoQihCKELTjMUlpGe4wVVBJJMaCuOcGiSpMY55hq5lxbGnE3nZluAjVAn+aifdtliLoOUEhTMk92mc9xe/rDl9LbpMFJgAjfORPHTmqz0jW3dSYV+69YO8f9bDkZlP3gNO+qztEcsv0maYIwMjcfg5ELp/yccGSxg7dwJFy8iu5PtaiQPBQDt4nmTWhQYGsCxbdWdUqkE4DAK1Vck0UIVB+VfhpKWcSk5rLZWI3AaIM+DAD8VI25nhD9i1uy6ol1I6/HXoqffxxuWgDr1bTvyfSfGHy/veFZBeSCDotRtMNfI1W3BtDh5LEQYJ3/AOf1qhtZ14FWPYC2FYOHYcDNAETyHMAQfVY91XswSdR0xKk4OzqeYI9xBBE1W2ZLVF7sAVgLBF7bssfTtDb4/CpovSzePhRsfhASEbQMDabuIIlfTeqonrUK1j8Lw4/aS4eyWS2x0bIbb/tJIPwj31N2chWgxISvCWp7PMN8OfwBqbSrHqtcVsZWZfsn4T/U0zTKvGIXXfkTxM4K5b/6d4x5Mqt/NmrUsxli892sy7WB2hdCphZaKEIoQihCKELRfxIXSCzclXU/0A8TAqLnAKbWE45BIOL8XcCAxE8rYn/8hBzd0Ipg7mln1jom6VFuzz+vsqrY/iotEHIHuuTkzdp2Ox1JIRRsxBjfXQgLOfjvT7KV4ZwBns/Z2KvYrFvYVg6retnMWt+z1bIDnNlxrbAPYA5lWG1QBjAj9c+KYLQ7FpIPvxGuGPNauiPCjxLFKc+ZbcNdYylzLMBCVjOWgjMIgA7aA206Je7HLVVV7UKNPAcOty7nbQKAoEACAByA2rSXnyZxWVCEUIUfiGDW9ae04lXUqfUcvGovaHNLSp03mm4OGYXDbFo2MRcsXvqk2nO0giA4+DD0rAq07j4PBervCpTD2cR9fCa4RROVt5K+o/Q6UiBDoKHGRIVg4dcgAd+g8xqPgYphn4xsSdUYyppePwnT+/KuOOSqARcuiDttp4MDI/UV2RCADK08UUumYDdZ9V1/KRXBmpUvCYKS4sgX07rwDjuDCFf9DU4kYK5n4nclDYeMQy7an4f7GoASITF7wgqt8cQm4xMaj389vxfCmaRwCuZgFdfkQxv02JtT7VtHA/YYg/zr8K0rJhIWV2y3BruIXXqdWCihCKEIoQlfF+KC32QTm201MnZVB0zHfXQDU6VTVq3cAmKNG9iev0k93HLEKVZzm7JMoMujPcbcoplfEiNxotMpm6eXrwHWCTY7GwCXJAEyx0ZoGpgbQDEDaVQRJJrLhEnrr9ZJhlPQddfs6JbglIBxTqou3CqWwdkB/wAtB3Ko+kaI0y95rjZAk5nr0GKufE92Mhnv28zkOarnHxl6wie0Vsid8gCl/wCa3PiXqB65deiYpiffn1PotPRDjRwvFFJMIbj2G7gjMQPQOFbyB76uoG45UWtne0t4xHl+ivoCtFefRQhFCEUIXMflW4Tlu2sSuzjqn/aGqnzIkfhFZfaFPJ21bvZNaWmmdMR11mkNm9nVHnVhlb9u3/VctZFYYytFoiW7PYp3ac6EHcZh5g7e+RUsjKXIEQVOt3cwn09OX60HEKoiDCwcSXG8qCPNf6ifdURmu5QVMwV4NbE7qdfI/wCxqaqe0h6Vcewf+GkatYcsPTU+9ZHrVg0Ktpu8cbQlPElm7buD62nrtXNVez8SFX+NKMwMyTtMcjr/ADLUqeSvadFJ+S7E9VxW2vK4r2/4Sw+KAVpWV3iCU7UbeoE7IPx8rvlaK80ihCKEKJxTGizbZ9yNFHex0AAGpk91Re66JVlJl90LnvGeJPbV3EllMXGH1Wb/AErZH+oSQWf6ogDYLWa90YnrrUrWpUw8huX1tPwP5Rw/JasrmINx9XKxlzIOyq91q0CI72KndjXS5sAddBdcC55jLTn8nXmonHEzNYtMYz5XfwTtFR6Ktx/2svdUX5hp66HurKJgOcOXp8xyWzH3u2M8KtlMzDkGcSwHPs28w8qHHGTp0VymMIbmT6ZDzKrHGiWRSdGzop/buTcb4uB6CoQZHW9MtcGzs+Jgeyr3HrMXbxI3uH3F7k1JpnDigGIOyOvVfQvRLiXznB2LxMl7YzftDsv/ABA1psdeaCvPWin3dVzNhTepqlFCEUISrpRwz5xhbtqJYiV/aXVfiI9aptFPvKZamLLW7qqHaa8FxzAMe0h0+sPBlmfhPuFedcNOuvpeodo5PMHeMDkQZ9Dv+fxqAPoqHhMrF4Z8s+1t+ldvQYVTm+GVtAIMjlrH5j86jEFczC3YGAXX6pgjyP8Az8Kt0Vb5MFYY4MVugbsmYDxGhqU+FDIkeSUcSQG0jKI7K3APcSPzrryL2CvpTkeCq3SW3lIblmn0df6gVKnmQmGYwlPBsX1WMsXZjLdtsT4Zhm+Ej1pygbpClaGX6Lm7ivpitZePRQhFCFWOlWLHWWrWYhjOWN1JBzP5rbDAeLr4UraHYhvXWnNPWZnhLuuHn7Km464rrkXRUJCINgxfLrB7UOQonfqWbXNSb8cOscOtwWhSBaSTr9T/ADvMLdg8MGcj6giyviAT1jech/3RQ0Sd2Xl0V17iBvz88vhR+HO2JxmdgcgzOTpAUHq1X1RWb8RoYbz73Pz/AEF2oBTpXRngOuZUK5eJTMx1xLMde57gHwtIw/Ea5oJ1+f4VgHiw/wAfgfZlLEXrBaY/6uOD/hUKB8BUmGbp4lcqiLw2ABKOL281x42JJHmbrAfzVW0+6tj2+l1T5GsXmwT2zvauGPJwG/nL+6tGzOliyO02xVB2gemHwr9TCzkUIRQhFCFyfpxw44fF51HZuEOvdPMe/wCBFYdtpFlWRrivR2CsKlG6dMFAwzwdDPMeI/rB+FZ7sCmTiFPMGCDtr7/96g7QqATFH2PjB9am45FUxmFIs29Y5gEeYO3uNWDEKDjC9vvlgnkYPk2hobsKAJy6hLcSo6sAj2WKHybUfGuF3hBPBXN/IxxVa4vbzWYI1U5fcdPhU2OxlMMwcqbeWZ8v7/OnAYTK+muCY3rsPZuj/Uto/wC8oP61stMgFeLqsuPLdhU2uqCKELlnGccbmLxV0H2WFi33AKBnPiGuFVkfdrNquBeT1h+1uUWXaTGnZPnPwlWHPUFhv1K4cvOpjLdf354qpzruOw/9qva2/A2z7j4Ti6rWFidLanXvYIFYn8TXD6iuu8IO6fQfpVNPeHiR6n+EcJHV4a4g5YbMDzMoy/8AZ8alMMcNyH+Ko1213z+0jx9ybWHuA9hVtQO4m25M+bH4Gq6piDy9FfSGLm8fdCuETCFyCDcMeLP1oX4onvqQH48/VQfiX8vSEi4tbjruXV5P4nVv1NQaMet6tcfDgrd8jmNjFYi0d2SfD6O4f/603YziRuBSPaYvU2u2EjryXW6eWMihCKEIoQqt8ovCevwhZfbsnrB5D2h7tfNRSlsp36cjRP8AZ1bu60HI4fS5thr57J9fj/5T76wX4YreI0TrDR2e7by/s1C6MgqySmGEAJg/2RXGC8IVT8MVMPfzH5c6sCq3IxVvNI5MPz1/OouGK6wwEpuyy67sv8SH9e1QcWnzV7cHdapNxPss0bEK/u0qYInyVrcRjvCp2KtZbjCdJkeTf8/Cm2mWpkGRK7b8lOM6zhtkE62y9s/hY5f4CtbFAywLy/aDLtd2/FW+rUkihC5l0pyrduiIUPA8MoW40eYa3p92sytg4jrL9rcs4LmNIzj9fB80gw90/OrmYyLtgPO4z2lBj3rc9CKqBxdPFNEDumxoY5HoKbi7+fMN5VX12IuNqZ8h8TXDqOHqoMEQePoo3AOJsL627utt8OU7xpOh5HXN+9XWOmQ7Uff7Uq1IXbzcwZ9v0s72HAt3rE+xatOs79hirE/vg+tceCWkbI+kMd4muGpcPkJZj9bOD1jLfRf43I25wRVjMQ3rYq3iHO5n0KgpZN1MaeeVYHdkJH/ZFQH4zwVrpvBvH1lTfk/xnVcSRidGMN5XEPwz5DNWUHXXg8Qq7XTv0XN4Ecs13mtRedRQhFCEUIXhFCFxnjvDPmuKuWdkPbtn7rcvTb8FYNopXHFnUL09Cr3tIP114jr1UnBvJHjB/T86SbmpuEBM0btflUR4XQqyJamCtrrz3/WrNVTGCzRdAPsmPQ7VIjIqPyk15TLAbq0j1/4+NUydE0IzOxKOJ3c6q8aglG/ENP1qbXzHkrGsukjmq1xSxJU96R6qY/UUyxyuYug/IfiPocTb+zdV/wB9I/8A11r2Uy0hYfa7YqNO7r3XTKaWSihC5x8puENtkujUO0nuzKI9JtSP/bFZ1rbDg7b11wW12a+80s2de/uqOWdER116hyjd5Ru2hPgZcUqdD10QVo4EuadcR7FTODYgDDq+62lNm8N4GcG23fEF17pTxE2E5O2wDy+wqSCXFvMb8MethUMpDW2H1HZQR7x5yyKPx1UzLrrar3GeutvonnX5rlpmiHttZud2wBJPlkb8JqyZOOohL3YaQNCCOvMKs8QY2jbtHliVuT3FeyR7oNdoYGD1l9LtoAcLw1H39pnw8ZcRiAdQWu2z3e0WHvFw+40aQuuxAPA+n6SO05S4pHaBUqPvRqIPfAA91VAyCmXAYLunQ7joxVgEn6RQA3iOTeo+M1rUKt9u9eatdn7p+GRyT6rkqihCKEIoQqr8oHB+usi6B27JnTmp9r3aH0NJ2yjfbe2ey0Oz69x9w5H3VAwL6jXY/nvWAcHQt1wkJ3uJn+zUKmOKqbhgp5aVBPn6c/j+dWOxAKpAhxC8vTAjcjKfPYH31PEt66zQ2J66yUJ27Qb7S/38R8apjNXDKNiT4xcrsOTdr9a4fDiFezEJPxJAoURsx9xGYGmxkhuZXQfki4H1GGe8T/6ggqPuJIQ+ZzMfKK2rKwtbJ1WF2nXFSrdGnur5TKzUUISvpNwcYvDvZJykiUb7LjVT79/Caqq0xUbdTFlrmjUD/PguEYbGthrtyziFME9XcHMRvpzgwwPMTyeazAIwPNemcwVAHs4jrf6Hgtwa5gr3aAa3dTSDmS9bP1Z74gq0SCF01IroluB5qkgVcRoeYPD4UnimDypNk5rNxuw09oOBqjj6rgAGOeWRvUHtLYjLrrzUqVQOwdmM/vgvcJdZraFfbbs5T/1FHY9HXsebDvroEjDroeqi43SZ6B+jjwUfi9jrFS4ssCAfMrtPiQCpPeDUQbrp2qcXmFuoy66zTnAWSb7NlgXUt4hQfBSrDz1mrdSDxS5PhBHBVXEoyXblmdUYsnoc0DzBnxPnULuE7MFffnmrj0VxzWXF+1rbntbwuYwVb7IJiD36aaVKk40zIVNoY2q267NdbwWLW6uZfIg7g9xrVa4OEheeqUywwVIqSgihCKELxlBBBEg6EUHFdBjELlHHuDnDX2Ueye0nl+saivOW2gab9y9LZa4q0wddVswZkEd4/wB6W/IKb8DKZYAEp5CR+RHvFWMEtIVFQgOxW2+RoBzAI9R/t8aJx660XGzmeupUW9qs6dls0eDan+LNQRiD1iptOMbR7fpK+MwqhzAA0JP989K4aZIgK2m7GFSuM483tF0tiBOxaOfgKZpC4ADmrgxdp+TXFdZw3DzugNs/gYqP4QDW1QdepgrzduZdruHPzVnq5KIoQihCofyidFOvK37Szc2cCJbKCVInQsBmWDvKjkKTtVEuhzVq9n2vuwWPy066jFUbB2RdtnC3O0LZDpGjW51m2frWm+zus0mDIg9fa06gAN8a57/ojyKxew2EhpF7D3QFuCYBgnKZjssAOy3IgjYa9JjA5FRb450cMutm0Ldatr1ntzbuHKrkRDD2c0ezcB7LDuOYHSoBsGPJSJluWIzG75Go8llj+IDK5Chblt4up7IUkmH8i0T3HwOvTiJC4wQYJ0w64KbZxyXDauDRNlgCRmAV0PhpPgR3VI/koXTdI1Ve6Q4BjeRidXIQtEDOrZM3gDCnyNRMzx/hWsLS07v5T3o8j4a5YYgG1iVNtlb2Wb2blp9IBDAxOkEHkakyWOBGTuo6+1VWu1WOH+Tcd42EdfCvFjDvZIawWKeyFaSykfUcbnwO/wCdMgFhluXWBWeXNqC7Uz6xHyrLgMYLqyBB2I7jTbH3hKz6tMsMKTU1WihCKEJV0h4OMRbgQHGqMeXn4Gl7TQFZkapmzWg0XTpqqHxHA3sL271shQdHXtL6xqNdNRWI+x1aZkjBbVO0062DTjsWGC49ZBlC512ynZv96iAGarr6bnDFZXOKqZy23MHMswsTqRqdpB5VA3Suim4ZlLcVjr4zRkSRH2jDGRvp4bc66TGKsaxphV2/azEG4S5HeZA5aDYcql3pV4aBko1xJEHy/I/1oBgyprqHyO3G+b3lIOUXQQeUlFkDygH8VbFhM0zxWB2qB3oO75Kv9OrLRQhFCFjcQMIP9xsfMHWuESugwZVQ6T9ERdPWWexeLZhr2ST7Q20DCT3SD9o0pWs8m83Prr+Vo2W2louvxb69daKqYvA3AtwlCYB66yd9BJI15qA0/dPNhCbhAM8xs6z8zsWix7SRjwPXl0UqwGBuKtwoou5VzNaYSt+yNx/8xAZHOJictDATgcfnfxCsquEjGN+w/R8tua94xkvIuLsSwQC1fUxmKNojN36dgnvAPdXHZXvP75+4XKUtd3buI+Ry9ijo9gCLV6DKqyMBsQHByN5MVy+YG81ItJaTsUS8B4G3r06yVywvAFxFp7FyAXVb1toOmZQJG0DRDHeGq4Ub4Ldcweus0o+0d04VG5ZEcD/PotnA+Gi6MTg8SsElL0aSC6iXQ66i4G12nwJFSpMvB1J/HzUa9UsuV6Z3eWh5KzYbCNlhmHWoMrNyuAbFh4j1BmD3shkjHP3SLqgBkficeHXqFuwsyZGV/rDk33ge/bX0I2iTZ5qD45abt3XLVTQasVK9oQihCKEKNxLBLetPaf2XUqfCeY8RvUXtD2lp1U6dQ03h40XG1wzK722HbQlTHep/WNK8vVYWOLSvWMeHNDhkVYeH4YMoaBGx9f7j1oY28JS9V90wtXEuHEoJPsjKD3gbfkamR4eutqKbxewVdxGHC5p01O/lVTsxCaBTXhHQq/imDMDYtaSzCGI+4h/NtOeu1aFmsT3YvwCRtHaFOlg3E+nn9ei6rw7AW7FtbVpQqKIA/UnmTuSd62mtDRAXn6lRz3FzjipNSUEUIRQhFCF4yyK4RK6DCU8ZwPaW8iy6wGA+ss8++Dr5TVNVmN4ZpmhUwNN2WnH9qBc4Hk/yRFyyc9rkGTWEJ8O0n7JWd6rdRIxbmMt+744K5tpvYPydgdx2/PGUjudGRau3blhJS6ufqjIzo2l+ywGxEq6RsQRyqvurpJaMNm7UcswmRabzA15xGE7D/i7nkd2KlcH4R1RVX7duDhmb7SkhrDgjnkKrI0DKY1qbad0jZkfgqqrWvyRgfyH/AHDzkp7hsC4Cqf8AMtGUb7a8wfTly09bAwjDUZb0u6q0knR2Y2FMbdkZxcAGqlZjtATmAnunNp4irQMZVBcbt3rZ9Lfk7U+Ef38ffUoxlVzhCyiuri9oQihCKEIoQihCRcZ6L2r79ZJS4YlhqDGgJHfGkyKTtFiZWN7Ip2z259EXcwolnoxcUFRdWD3qe+e/wFKt7MIEX/RMO7Ra4glvqtw6NM3t39O5LYWPIsW7z76tHZ7dT5dFVf10fi3zM/Sm8P6PYeyQy2wXH137TDyJ9n0imqVmp0/xCoq2urUwccNia1elkUIRQhFC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0" name="Picture 2" descr="http://img-fotki.yandex.ru/get/9496/16969765.1b2/0_8772e_8fd7929d_orig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980728"/>
            <a:ext cx="3426842" cy="4896544"/>
          </a:xfrm>
          <a:prstGeom prst="rect">
            <a:avLst/>
          </a:prstGeom>
          <a:noFill/>
        </p:spPr>
      </p:pic>
      <p:pic>
        <p:nvPicPr>
          <p:cNvPr id="27652" name="Picture 4" descr="https://encrypted-tbn3.gstatic.com/images?q=tbn:ANd9GcSVPeG0CdThNVBwzoyhKJ4tlJOCv7Y9jf2nPBszK8gEy79rVbCM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23928" y="1340768"/>
            <a:ext cx="4992553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xQTEhUUExQWFRUWGR4YGRgYGBwYGxoeGxwfHx4gHBgbHCgiGxwnGxoZITMhJSkrLi4vGyAzODMsNygtLisBCgoKDg0OGxAQGywkICYsLC8sLC8tLCwsLDIsLCwvNDQ0LCwsLCwtLCwtLCwsLCwsLCwsLCwsLCwsLCwsLCwsLP/AABEIAQgAvwMBEQACEQEDEQH/xAAcAAACAgMBAQAAAAAAAAAAAAAABQQGAgMHAQj/xABJEAACAQIEAgcDCQYFAwIHAQABAhEAAwQSITEFQQYTIlFhcYEykaEHFCNCUmKCscFykqKy0fAkM0Ph8VPC0jSDY3OEk6PD0xX/xAAaAQACAwEBAAAAAAAAAAAAAAAABAIDBQEG/8QAPREAAQMBBQUIAgEDAQcFAAAAAQACEQMEEiExQVFhcYHwBRMikaGxwdEy4fEUI0JSM2KCg7LC4hUWJEOS/9oADAMBAAIRAxEAPwDuNCEUIRQhFCEUIRQhFCEUIRQhFCFF4jxC3YTPcaB5En3D0qynSdUMNUKlRrBLlUeKfKKlskLZJjmzhfyDa+E1oU+zC4SXen8JJ9vj8W+v8pNiPlQXqLhzFb+yItvs7752JkAamQKm6wNY8at1xx+ENtLnNM4Hhgsvk945cu3mvYq+zPc+jsWZ3+szZdFXYATE9rvFFqo/24pthuZPWJXKNQB/idJy60CsHS7pbdwjIot2yzKWgsSQAQBIAETrz5GqLJZGVgSScNyttFofTiAMUpwvSrily0by4a11WpzZWJgbkL1kkabgUwbJZGvuOcZ4/pUitanNvACOH/l8KxdFMdi8QOtvBEtEdkBSGfx1Ywv5+WpVtdOhSNxkk645K+zPrPF5+SsdIptFCFhduBVLMQqqCSSYAA3JPIRRkugEmAqxZ6ZKcRbslI61iqEElgPqlkyiJiYnQEeMLNtAL7sJ11iIpl85Zq1UykUUIRQhFCEUIRQhFCEUIRQhFCEUIRQhaMdi1tW3uOYVAWJ8B+tSYwvcGjVRc4NBJXNOM9O0uYe+hRhccMjMCpUA6ABpnRTqI3naZrZp2EtqB0+ERxnr0Wa61ywiMTPCFTOGXc14PcsF1CkgPomo7Jg+2vPuPjzbqONRl2keaqY0UnTUHLVbLfCluXWNqwblw69WgJVQNJI2HwHcBtQGsotmo7mVwvfWdFNscOvpR7iOWKNKFTDDYgj6uuoNMNdeyyVDm3MHDFNuH8LvYgxaW5dOxYkkCPtXGMadxNQfVpUR4iB1sXWU6lU4CfZdZ6O8Mu28PbtXyhyCMqTEcgxPtaeAHnXnrRWY6oX0xnt6wWzRpuawNeevlOqVV6KELC7dVRLEAd5MfnXCYXQ0uyCp3Tfi4k2v9K0A98953t2/X228AvImlbRU/wAfNaFiof56nL5PwFF+TzgxuMcfemXnqAeSnQvHIsNB3L3zXLNS/wA3Ltur/wD1NyGfXWKv1OLNRQhFCEUIRQhFCFqs3wxYD6jZT5wD+RFC6RCwx2Nt2UL3XVEG7MYH/PhUmMc8w0SVBzg0SVSuMfKKoJXDWw/33JA/cGpHmRWlS7OJxeeQ+0nUtsYNCW8T6bXbltOqL23Or+yoHgNCd9fSr6XZ4a43gCNM0vVtstF3AqLw3phirbg3LjXLfNTknzBy8u6ralgpObDRB5qunbHtMkyEysfKbFyLln6OYkEZx3SPZJ8JFLu7Lwwdj6faZFuOd3DrksPlI6TW72Ft27Dhlu9tj3BTorA6glgTH3DULHZnU6hLxEYdcvdTr1mvYLqofAmHzm2zIty3aYsbZ2YAkCfEvLd3Z8a0KoNQFgMdfKTYe7Ifmej6KzdMukIxBVxbyBRlXWSZMyY08ANedRslm7hpBMrlor98Rhko3QvpCuDe4GRn60LLKRmXLPIkAzmPMbCuWuzmvABy8lKhW7mSRgfNM8PdweKxD4jEXVtpIC2FlnaBE3CgJUGJ7z3wNcyv2lTsdPug4SMzs4LSp9n1rS7vXNMab1deFdJ8IQttJtACFDIUUDaAfZHlWI3tKhVfF7E7VousNWmMBgNisCMCAQQQdQRqDTYM4hKkQva6hJ+NYwKWGfKwVWXWNSWGk6EyoEePjSlpeQRCds1IugxIkz6faSYrpPZRkt37iG/dIUqB2VB0AEzEnmd58gKH1S8YpptjcZdTBujHeeutUh4r0VN3FWVL5cKzkuJ1Gg7HkxAUHlMdwqqkA5wDkz/Uf2XOH5gee/lmdue1dPRAAAAAAIAGgAHcK1159ZUIRQhFCEUIXgNCFAxeMAuIA0BczXDOgUId/VlPu76FIDBasNd6q091gZdjcy7HUdka7HKBXWNkwh5XMMHxoY/Gg4t1CAE20Ji2DpA1iTEnXUx3QK3H0TQoxSGOp1WW2qH1JqZeiz6U28Navr1DIQUi5lMrM6RGmaN4qyx96WE1OU5qi1lki5zhOehXFsNZFwXgFY7NlLaAbaAkd/rVVuoVahFzLZKLHXp05v8Amq1xHF27l241tMiZyAvd6cp3jlMcqeosc1gDjJS1V4LyWjBW7FdJMEOHG0ILdVl6vIfaKxMkRv2s361mf0dc2i+cpznRaLbXSFG6M4yXNMPetCzeVywfstbgSGyk51PdKkEH7vjWlWa681zchn1uSlJ4gtOuR3/tPfk04zYwrG9iCFFxWAbKWywwAEATBg6958aRtFJ1WjLdqZp1QytB2Jd0k4umLxj3bS5bQA5RtuY5M0x/zV9mpvZTDXHH2ULQ9rnXmj9qZjulFlOHJh7NsfOLxIuHJMQdDmjUtuO7WsvtF7qJLy6JGGOW07oy481o9ntFWGRgDjv/AJzO5KcRjBgrKFRN24BGZYCjcz3mY5+6vFMpG2VXBxho2HNenrVbjQNVAwnSK7MXctxG9oQBp4RTNSwUo8Eg6KNOtUGJXXvk74vM4eSy5etQ6wNQConlJBEd5q3sqs7xUnaZJbtKhEVRwKvNbKyEj4wiG7N201xFUAECcpJJbSZ2CbUpWu3heCfs5eKcU3AEnz2btqVXOi/D8SSVQFh4EMO6Row2qo0mO/Apg2210Yv5dclA4qRYVrKy5YZR2iT3ASTI1IEeNKEG9Ccof3oqnADHJX5BAAJkxv31trzpzWVC4ihCKELC/dCKzMYVQST3ACTQugTgq/iuK9VhFaTmfM0jUgSSY94HqK4phsuWfBuGKoN28Zb2jJhRGsx4d55id66BJhD37FReN9JsTirl3qMy4cCBlTM2XmzGCUB35Rp3a7VGy02AB+fFZdS0PM3Jjgq7gOGC5dW2uUFmCKOQk859K0XOuNLjpis8EvIaFaekPQlsNYNwXOsAjMMuUgEgSNTzik7P2gKtS6RGzFM1rH3bLwMpD0ZwbX7y2AQG3BO2Ubnxju8hTNeqKTS4pZlE1XABNOl3RVsHkuhw9t2CMYylTBIkSZGh15VRZLaKxLSIKvtNk7pt4GQmHAOgyYnDC611lZ8wUKAQIJXtTqdQToRvVdp7QdSq3A2QFOz2NtSmHkn0XPLWCb5ytiVB63qs09kHOUme6tHvBcv7p9EqW+It3x6pXxWy+HvvhywYJcdEYzAyuRIGu4j8prLs9YggaHKdMStOtRGO6JjXAL3DtBFhNWY68yT3kDkK5a+0KFlpl0yR1idFGjZKtd+Ij4HBO8bwlbS2CSZL7ncmNTp+XcK8K/tCpa6tRzscOQ3L1VkoMpgMbp6q0dFsGt7EXcwVmy2wJA0zFp8SJAOsbCnOymjujxULe4tIT/jfyZYW6hyL1Vzkydn+D2T66+NaJpgpBloIOKqnDcNe4dibAvSVW5C3AJVgxiIOqnKzCPdMVmus7qVcVW5TitVtZtagaesLtlaywUjLu1y7kuKGDa23XQaCNQZEjtTBGtJVMXFOwwMbeaYjMdaZLK/j+rUMy9qI0IMH9RpPKqXVLvFdZQ7x0NOCq/C7Zv4tCw+v1h8AnaHn2sg9a5Z23njzWtaXChZiG7I88PaV0KtRebRQhFCEUIS7pDZZ8NdVRJKnTv7wPEiRXCp0/wAgucY3iwuYfDgEB7Yu2yp01lGUx3ELBPfXQUzcgnl8pj026TLbwaJqRfM6fWtkZss7AluyZ5Bu8TfQe2m6+7TLikqtF9QXW89yUdF+M3rGGv3bzCxamUQAZ2JEalgez7IgCT2jyExtNoLzfIiOusFfZbGA4U24knrL7UngHB8OVRmVix1nrCmUATMiIAAmSfdpSH9ZaKxPjPmtGvZKNAwxjf8A8gqzjgguW36vM0jZ7z3EJGoBzMw91dpPrUzea6eaUrXHeGo0DkPpIbXR5S4vWbjYW9baQYzKORzg6qN1I2HcRBrZbbXOZD/EOutqzH2NgdLcDu+vrMKJ08u4llVMQQUGq5BCExEzzOvP3Cn7G2hB7vM7c1nWk1wRfyGzLrik/RjiGLdepw1x8zAkorAbe0QT7PoRvVrhRuipWAkYE71D+4HllI4HECdP1kkN3DEXGBUypMrGoM7RvMzTocIvaJYtM3DmteN6I4m5hExPtFjcYocxukdZE7asd43I18K89a6gIuAZT6mfZbtmpmbxOz0CsfQvoJdULicQOoQBtHU9YZ2hBrtIjfwrztayVK4LSYGHpu0WubQxohok9ap5xgWAgzWGdVOjXrosiT9xdY/aIpKnRsVEkMBcd5j3j0CspOrE4EDgJUbh+P6rEfR4VRcKIQVv6NB07LEjQnkw3mtDs99ItIY2N168o2llQiXunlCv2D4lin7LYQJpOZrq5fQKC0+HxrQwSBaBqt3EuFC6pFzKwO6hYH5kz41EoY8tMheYLiQtjJeaAolXbmBuGP2h8ffRIAxXSwuPhXNuJ9J3ONW6qsWLBiAPYw6SSGA30Jck7TWY+oXuJ6jrFegoWdopd045+rjs9BvVr48suHDFgRp3eEVW+ZxVNjMNukRCkdC7X0t0ndUQD8RYt/IvupuyDMqrtR3haBqT6R9lW6nVjIoQihCKEIoQq3xXoThrzZxntNvNsga+RBHuiuQrm13ARmtOG6KXLa5FvqVBkZrZkT4LcA90V0EhcdUBMwqh044VYYojYq494XFXIMgtiW1zLlLZgAYljqR3mqqxvNu7U/YLzaneAYAE8cFgvFrbt82sMsufpLzMMqIpDEA8wSsE6bwN5Cryxo7th4lPUqNU/wDyaoOH4tjEzh15qSekhto3zbE5yCARcVEUz7LBQ5dVP2isd5A1qbrLWYy9TnKTw25pUWiyVKoZWAGMYEnHZMQeSc8Hdrqrdm4rsIPYJLttLkkL4DLoBpJFFGsQMFy2WdjXFuGGsjAcMT547gjpA3zO11twP1eYK/VEMFnSSlwFQswOz302yu0uDTgs26TMYxyXuCuWLig2mHansgCy5I3gxlY6HTTYmaYeKjcCqWPa7H36+16LSsYt3ATqCt5MxB8RIYj9k92h3qIe7Qq0tH+Q69lEutiVOVrwRdg+GS2dO5S7sy90ZRUSdq6A3Me/8LPCcKXN1k4y88GDdZSNf2nUD0ApK0WOnXF2pJHEhW96QIF0dc1JWyAZd7S88g+kJj7qw0/iNQZZrNZReDQ0DXD3OPquXnOyk9daJNxfpFaysy3Gj7uHRV08XJYnzqQt9GQ0OngCmW2Kpq31+lYOC2b1y2CHuBSN1FpNCOWRj+VOXpxSTw0Hr6ViwOCyiczM0Rmdy592ij0FclVlUTp5xtczIutuyQXPJn5KI3jc+PlSVoqz4QtaxWcgX3ZnLhtUz5NeDAC5iL4/xF5R2WHsWm1A13Lbt5ActbLPSuiTqqbbaS4hrch7/pMeF8LTK+rFRduIikyFCuVAHhpzmk6jRJG9XVrS8EDDJpJ2yAVI6NW8l+8O9U/hL/8AlTFjzPL5ULc69SYd59YVkp1ZaKEIoQihCKEIoQihCS9Iuj2GxCXDeRZKH6TZlgaNPePH8qrqMa5pBTVltFSjUaWbctu7muc2OiT27FvEIgLFQHt9o5gYkFmaNSBoFA31MislvhhxxXo61ubVe+gTGcHZyA+Uz6P8Gwrm49qz1juxUBwPo1GkXCCQzDURJ0A86fqWt9QQNRHEDbtWObILMQXQNZzMn/TOQ34Zq2W0sYVQXdLbRBbsqD4aj1qi+1mAVTnVbS43QSNmJXuLRL6PacSrrBEggqw0II+B7xVZJlQDSyD1wXIsRi7uGdcG29i6ylxoWWAU25EQ3mBXprIBVax54HyKy7S4074bkRI8004fx170s4LZdCygFuRGZDAcQfqkN4E61ypZZJubeuslOnag0AP166n1TnFHDXbUX1zq4BkfOEJA1BI6onlzJpJ7CRDk212Mt+PtR+FX8IGFu1hbpBOpIuMDpMzdKgbc0PpSNSqyg0kNceAJ90we8eJLh6ftN790IAbVu6nmoyjya3AH4hSvf2W2eF4POWnz/aiGOGo5JK+ARzccXAA/aYG4gAncKWOgMA7jXYCpns6mbsuJjaeskwy1PYIj069k+6E8WVf8PaKPlWQA8woMEy0ZtY9ksBT1N9P8WnJK2im/83CJTzpDxZsNZOkXbhy241Enc+SiW9I51yq+43DPRcs1HvX45DPreqR0W4IuPunOs4TDnWdetukagnmBMnvkDWTStBl8zoPdaVsrd0y6Pyd6BPOnHF7uFCvYUF1ntRICxrKjcbeXpT2SzKbA/Ap10cJ+a2WYyzoLjEd79s/FjWYTiVbXM1DGWXlgoV7iy4bFAurEXFI7MbypG5HjVtlPjKuqML7OI0P2rJgOJW7wm20942I8wdfWtBZpaRmpdCiihCKEIoQihCKEJXxQ9bNoHs/6h8B9X15+GnPRO0Vf8G803QHd/wBw56ff15qNjLd3qSbSJ2RIW4SCR5jRT5g+NLGn4ZCspmn3sPJx1HWPolnA+O2xagK2c65CpDz3Fd6gypAwTdqsj3VJJw26RxWrB8POIv8AW3RItZpM6ZjEIO/LEsRpmyrrlMSawwXFdq1hRpd2zWPLbz03SdQnqIBEAaaCKis8knMrkHyr4lP/APRITdbSB4+0A3xysorbsda43n7AperSvNE7D6kLVextm1w/qVUfOGIJJWGDEie3Hs6RAO3rTodWpmZ9cJO7ilnNpVMI6G9ReH33vjq2Oa3YtlFPODH8saHuNUWm7ehqZsYddl3UrXgcUbbG1c1dWgMRJBBBVpGp0iBtBrzttpOkmARv+8/VatBwIurqPAsX1lpXAid1+yeYPka8Xaw5lS7h5D6Q9l0wt3EeA4fE22S4gBMdpQFYEcwY3qNK31qBDmHloeWXlChfc0qlv0KxGEvLfs4hTkOYM4M+IYDcESDtvXobN24xwHgh2wZdFTnvRdcSpHSDi93G3rdu0Id1yqN+rQwXf8Ue5V0nfbfUNVwhXUaTbPTJdz3nZy910vhXC7eHw6Wrc5EWfFzuSY5kyafY0NbAWNVquqPLnZlK79pvnCM2oIJIHsoD2QPEydfKpKQOGCktwV7fawrhUOpsvJSfuEa2/ISPCq30Q5Dao/y81WulmHvs1pzYcBD2ohwNtiNxvVNOiWOkpunVb3ZZOv2suEGGT6usztFMpd6v1s6Ca6CllsqS4ihCKEIoQl/GMd1YVV9u4YHgAJLemg8yKotFW4zDNM2ajfJJyHUdaLzD2AqCdBufTakGiBJ5oe8udgq/0k4hiPo3VQuDYw7Cc5n2SRHYtkwJBkyJgGraveXJyC0LFRoSWuM1Bls/ZHlxU3h9xr6AJKW/r3Niw+zb7vF+Wwk6rXRbeCorBtFxLsToNBvPwPPDAvLVlVUIoCqogAaACmnAHwBIucXEuccUo6T8YTCWpEG6/Ztr3t/QVEsA8Lc1bRZfMuyGa5dieBtjG663bDYm1petE5TcAMh1mAWE6rImV1726UMgxkpVsScYnL6VU4tbfrHi1dXLpFwRlPOf6CrKlq1dyUG2bRvNTuhV7LeCP7NwMPxRqPMgT6UsyrLiCcUy6kW0wQMPpNul3DGQjE25lBFyOUGFf8gfSoWmkHiCFyi+DKYdGOPBcpJlH9sgRkbvIjY8yK8jb7ETIGYy3jZy2J8t7xgcF0LDPP6V59zfCUq4Kt9M+LhVZAeyo+kI5nkn6mPDxFbnYthgd+/l99aJiz0/8jy+0s4DgrticQTlv3IJBGgXkh8I3HgO6tI9o3KvhOA9UVrtTw6K88H44j22YaOkZ7Z3UTqV+0vca9BZ7Qys280/pZVWi5hg8jtUvBMMyzrOa23dI7QPqNfWr1Wck2QRpXQoLKpLi0EKxIIBjfSoABSkhK8R9LcNm1Kqv+a4J0H2R94/AT4V2FMYCSnSqAAAIA0AqSqXtCEUIRQhVvjt3/FWx3WiR6uub8lrPtpxC07I3+w47/g/tMnAvHINba+33H7v5T4ac6nSb3hGwepSo/tC9qct2/6XnSS3mw1zuEMw71VgWB7wVBBHOr64mmV2xuisPLmRh6rHB4vsctKz2VSGwu1aXiUi1dhWdtB41bTcQC4qtzZIaFyDpTxVrvED1qsUUALbJykqwBMa6MQQwnWIHKrGNObsytBoDGw0/wA9YJzw/DBiptXD1qgZGJyG4v2GP1Ly7AnRh6002Uq8jXL2/S38ZxGGvN/iLea8BDZT1GIAjTPbOl0eKz4Cq3ta79LtMvaIGW/Ecj9qnY7C2FO11ATIzswAI27R7SHT6yAHvpYnb+Q3n5+QEwwnLQ7AD1ylWro/xBb0retxvZuA6hlI0Yd6nb301Tf3jJIhL1Wd2cCqfxbCJw/FdWQxsuOy5cMGGx2A1A5GfCkrXZw5uAxG/wDW1M0KxGOis3CePOqLaQ7iFdvqDQdqd4BB17xyrzv9AK1bERjjvz90y6k0+Ja+juGt4m+LrR1FjYM09ZcnMWJJ1AJJnnpVnalqNFgpUxiRpoP3lwUqri1t0Zn0T3jvFLOsMD5a798edZtFj3gC7Cop0nqi8W4xdDgpNll1BBE69x25HTY1uWNvd+JplM9y0tIOKtnQnp2bhK3QMyQGZVhGB0U9yPpEc408PQUnlwxCyLRQDT4TK6dZuh1DKZB2q5JKNxPGi2vjXCVJolLxed/orOhP+bc3Fv7o77kcuW5oAU4AxKbYLCLaQIggD1JJ3JPMnvqSrJJMlb6FxFCEUIRQhQ8fw23dKlwcyTlYGCJiRI5GBp4Duqt9Jr/yV1Ku+mCG5HNSbNoKAqiAOVTAAEBVOcXGSonG3Aw92eaFR5t2QPeRUKzoYTuV1mbNZvH2xS/hmHmPjWTTbeKZrvhSLv079WP8pD9IeTHkg8ObeEDno9Tb3hw/EeqqH9lt8/kct2/689FWflG4TbuvaIUC6QZaAZUeyGHPWYO41pstBUKNQtEaKr4jBuEh8LYc/aD3En8IcCuQrLxOvoleI4jeOW1iLCYhdFRXk3FzGAEunMSPBp8Irjmg5iVNrYxaYQAjIUANoAkFXFwhSCQQQHdQQQROm3Ks5zxN1sGNDekcMx7K+64eLbsj9FKuN4NhaW5buqHQ+0jMugA3AAnlyPKu2ZwbVLWxBxwPwiqC9kmZCVfOLmI1ut1rGBMgkxoIEaDwgamuV7zal4Fb/Zwo1rHce2Brh6ztTi9YfD2fm9vW9cE3DIGVTsmbkTt6+NcvAnHVIikTJpiQJhFrjotxbayykDKFKspURqMp9o+NIVLA5xmf39KoVZxWFrjV64VW3aLEkKAF7JJJ5nYkabjnUx2e0HE/a6XOMlo3+SgYnB4hy6uMnVjUEgmMwUxAicx/Orm1KFKIxJPrH0pts1aqJcbrTzOUq+fJBdVL2JwLgPbuKLgzAGYgGe+VZf3TTtkrmpn1CU7RsjaVJlRmGMHriCujWOE3LBPzd5Q/6dySB5PqR6g+dOwsguDs1oPCL1982IKos+xbYknzcgZR5CfEUQu3wBgntiwqKFQBVGwFdVZMrZQuIoQihCKEIoQihCKEKFxjCtctlV3BDAHYwZj++cVVWpl7C0K+z1BTfJUGxYvOAmU2l+sxy5j4KFJ95+NKU7M44OwCvc+k03pvHQYxzmPJN7FlUUKohRsP73PjT7WhogJN73PN52aruKW9cdnVBlmFJAJIGgIEEgHU+tEhSGCh8QfkwYXI5rCtHgY94rojRdCrRwgfiGEXLH0oaB/8MZ/+2hWgwwqsdLMSqcQxgtuVsrd7UROZgDcjXU9bn075rItNMGrLRin6Dz3IvKsdIuPC4ot25yzMnfw17+/xqdkszmuNSpn10FTXrNu3Wc016NWBhbJxWI7TN/koTqfE9w/TzqysQXSm7MagpXCcDid389ZL3AY9lZ7hbMbk5/rI2slWU7j8uVZdoZ3mB08+K9VRsjBTA13ZjgepVl4ZxQqB1LhF5W7svbHglwdpf2WqFO2V6Hhd4h6+X15JG02FlQzUEna2A7m3I8QmN7HOGtPdsdgXrdzPadbqQg2ABGvnVo7So1XCcCCCQc8EvSsrA1zKdTG64Q4Fpx80h4pike+7r7LW3X2cvaZmYdmTABK8ztSrgZJH+ueWH7TtKyVG0Qw5gjWcgBnCz6KYgWuI2L7tltKjK5En6jqOyBJ1ycvypyx12UneMxievNLW2x1X2d1NokzhjvB15rqydMcGf9b3o4/Na1Rb7P8A6vdebPZFsH+HqPtRcR08wi7G4/7KEfzRVbu0qAyk8vuFczsO1OzgcT9Sop+UOx/0rsfh/wDKq/8A1SlsPp9q7/2/W/1t9fpOOBdJ7GKJW2WDgTlYQY8IJB99NULXTrGG57CkbZ2ZXsovPGG0J1TKz0UIRQhFCEUIRQhFCEUIWF2cpjeDFCErxmIQHtSBGkMQY8htUQpBJ8VxLDsSlzrWtnmdY9/aB8VNSgqQkYhaejPDs2LNzMLi2EKrc+11kR5MEBB8TQpPPhgaqsdLfkju38RevYfEIFvObhS4GGUsZaGWZBYk7DfnVRp4yF0VcIKq4+Tv5tcLYq7ae3aGa4LeY66ZVlgJ01IjaO+qatS7gmrPSvwY4J9gegb4+386xFx7FjLNu2gBdrYEg5jIUHl2TOhoo0sLxVlqtInum6Z8Vs4n0SGhw4AYKFKHRXAEejab1XaLKHiW4FPWDtZ1HwVPx0Oo+wkVrhdwOVslku87TiG9x0cdxFYtWWeGs3n1kvSf1lF7ZqZf6hl+uClfOxbMYjDOjc2UwP3SBHqaW7pzv9m8HcevhR7t1QTRqAjYfsfSzsHCtqTctj7TCU/eWRPnFRf/AFDcgD7+RhRe61MwgHhn5GCtzcOw+4xNkf8AuL/Wq+/rZGm7yKiLTWyNN3kVhltoP/UWm/ED+Rrt57j+BHIqV6o8/wCzcORUc4qz9ufBELE+RIC/GrLlTZ5n+T6K3u6pyb5kD7PomHBcZg8x67rk07LhFaD3lQWmPI+VW0aDXuiu6Bu+9BwE7wlbVRtl3+3dO0SceeHuE5HQrEM4xOFxovScyOzFYjl2QymNQRAG4itVnZ9yDQIjTrFZ/wD6vZ2tNC0US3QjA+8HrNdGwDXDbXrgi3I7QQllnwJAMeHLxrXZejxZry1YUw890SW6SIPuVIqSqRQhFCEUIRQhFCEUIWrEvCMe5SfcKEBQOGP1ltc6juHjFRIUsljiuC2n+r7tKJK6HJNw8nD3XFpg9th2iZCoV5zz0kQPCSIqp9cNw1TIoXhLsPc9bUxxXEMRkYW+pLEdliSoB78sNPlVRtJjALraNKcZjz+lU7fRh72Is2r7J1GtxlDlzdKwYYkDVmJZiZkAjnVdFoc4SnKlYMpuczPAZRE7OGSvXGmi1A0kgfGfyEU+VkNzSbAYTMM3jpUCrZW69we1fOW7bVxyzCY03HcfKoOYHYEKynaKlLFhIVexPBm61Ldu/eW0xvSubrdLYgBRdzfWDCPGsqr2dQfUBujXHXBbFO0NFJ1RzReFyNMXZ5RpCoSXsQvUFLgzX2KDL2IMoIJXQjtjccqziKLr4cMGidu3nptW/epkODxIaJxx2+WSMDjxdu27d22jm5cFtfo0ksSB7am2d2G/fVrbK6YpEjmddxkIq1G0mktJbAn8jGuhDtit2J6DsZbqLoI2BK3EPuv9YP3vSpixWtuk+QP16LOp9uBvhviNokH/AKLvok17o8qki7YvYcDXrAlx7MfeaMyeckVVUpWumJuz6H6PonmdpucPA9r90gO5DI+hQeF3bQEqHQ6q05kPcVuDb137qTFZlQxkdmvkpi1UaxMGDqMjzGvwrr0A4cxD3T1lpc0C2GhWIGrFdjyEjeDO1bvZNJ4aXF0icAvP9tWhoIpiHGM4xA2T1Giu9bK86ihCKEIoQihCKEIoQihCwupKkd4I99CEu4Fb7Ckj6oA/X3mgrpWHEeLr1nzdHAulCzHfIugk/eMiB67b0VqgYFfRoki+Rh7pdfu9WqypNsaEj6o7/Ks4Y4lONbfJg4+6T8X4KXtG9g8U1qO0FIDofDXUT4aeFBAiUzStBDxTrM569eu9QMFxZrYwzM4FwjX6x1Uzp+1AjflXGPLDLUzUs7X32xh5ZFXDiN9ntWc6lGYZ2XbKYAjXb2q1mkkAlefc1rXuDTIBzUrB24yrQokqTZXt0DNcJwSLDA/OrH/1B99x/wBaWaP7jf8Ai9ytV5H9O/8A5f8A0hczxjkXcOWgMMXdLgbButslgPu5pA8K89WBL64P+n4evRUwO7fdyuCOEOhJOFzbxGFB+pi118mt/wBDWlZyDUDtw9yo23xB8as+19IVtrw6KEJJhujVq29zJ2bVzVrMDIG5lfsgjcbd0Vl2jsiz16ge4RGzD1T7+0Kj2tvfk3J2sb9saFN7FlUUKoAUaACtJjGsaGtEBJPe57i5xkrZUlFFCEUIRQhFCEUIRQhFCEUIS7E4sWLN5ztaDNHgBmHw09KCpNbecAud/JtiVuXbr3pN+6uYE85MtHjOX0FZ9QAvMrXtAcKLbuQOKY2+nK4bEnDYtcsns3B7MHaddPPaqqZgQirYw9ofTOYyXnGcYtt+tCkWHMMFHM6hwB3neO8eNVkXjgmaLf7cOPiGvwrN0V4VbS2L3VILlyWzBRmytqBm321jxrSoUgxokYrLtlpdUddDjdGmnkpGM7V+O4AfmT8CKuSgyUnDr9IT3L+Z/wBq4Fw5KVbGtAXFWbOmKw4PM4gfxufyFKj/AGjf+L5Wu7Gz1P8Al+wXOeL4dbKuElxYxBVTzIggT3mbMTzOtefqsi0upg4EH0P/AJL0Vne6rF7AuZ1/1eSQ8S+jxFzuTFK/pmcz7stM2N0tpu/3faP2uVBfY07WfAX0dXo14ZFCEUIRQhFCEUIRQhFCEUIRQhFCEUIRQhKukmEa5h7yoJL22QjmZBiPEE7c5PhQcoU6ZhwK4dw/GOlxIc2vmol30JzAGFg7ydCKQquF7BbzG+HETKe8W4qOIpauNh4cey06b66cxpIBrjKD3ODlWx9KzhzJJUnCcNd1JLk27IEAmQsmAB4xPkKcFJrTICUfaHEQdfVdO6Ng/NbM/ZHu5fCKsWe/8ikeP4gbeIchysttcWV0AXslYIBiefOqS6Dn5rUo2cVKQ8M4Zg47cZw9lNwnFScxz4b99v6UXzu81S+ytH+L/ILTiOkiqcvW2we62rXGPkDAB99VurRhI91dT7Oc4XrjuZAHyfZauGYa7cxFm41tktWs8NcIDuXmSVAEEs2wAFQptc57SQYE4nMzuVlepSp0XsDgXOjAZCI14DaqBxm8rnGhFCqXZwBy6u6skecu/wCKsK1R/Vhw2keYPyAt+ysLW0S4yYjzaf0FW+NDO9w/bsI3qirP8r/GrLP4Wjc4jzJ+wrXgNa2NHEeZP2F3PBdKsI1m1cfE2ENxFaHuopEgEggtuDoa9EKjYBleKfZKwe5oaTB0BTfD4hLihkZXU7MpDA+oqYM5JdzS0wQttdXEUIRQhFCEUIRQhFCEUIRQhFCFrF9SYDCZjfmNx56GuSF26dirHyhdJ/mdgLb1xF6VtjfL9pyO5Z07yR41VWqXGpqx2bvnychn9LlvAOjtziDZLU/N7Jm7cMzcuNqdz2mO510BnciV6NO+bxWjarQKQujNXe1wB5CgQBAgbAD8vKn8llXwno4aDbWxZG7Zrj78ufLyX/euRtUb+MqzW7YVQo0AED0oVSo3HelNvCvcs37PWXFUOqrDIQ0xmZgMpGUzodIidqVrWhrMHDFa1msTqsPpPgZE5HyBx81ivSXhrLbyWBcu3IHUraAYa6yTCaeevKqalpszGXymBZLfJBqQ0f5F2HyfTDVax0/wtsg2cKwtjslgqW2zMCVAWdoV5JjUDeuf11Fr7rRoT7fasPY1pqYVKnizzJEDftxCq/SHjmJxRvW7rAIi9dbRNvaRgGYCXi0xPISJrPrW91QNjAF0b9fladksVCzhj2DEm6SeB008Q8lpwi9YLOv+bZ6r1yG1/Ms1l1Dcvf7rp9Q72Kvcbod/uun1vexSe9ayrh7rCFDOjz3HU+vbue6nGulz2DOAR1yCnXgh7Z2Edch5pHw3CEvrGSO4GTtpOvjPhT9Wo0MgZrPc2oaxeD4dif8ARTjRwmNsC0SFe6qXBPZZGIXUbEiZ2kRVlkc6ZKot7RUpEEYgTK+ha1l5dFCEUIRQhFCEUIRQhFCEUIUTi1/q7F1/s22b3KTUKhhhO5WUW3qjRtIXNMBcYtaZ7uQO126zZiGVUOR2J5LCOQZ3PjrnsmRJ2lbNQCHACcgPce6TdLEv4nF4gqR7K5rjTFlCOxbEbu0k5QJJY+ddfLnEuUqJFOm1rf53/vYus9FcHZs4W3bw/sKI3BJbdixGmYkyfhpFaDIu4LFrFxeS7NNHtg7gHzE1JVLC7dS2pZiqIokkwAB+lcJAElda0uMDNUPpB8plq3IsBT3PcmD+zbHab1K0o61XsKYnfotKn2fGNUxuGfXmuZ4ri7YvEXbzMXLLlkqF9ldOyNhSFqJkFy2LKGNpwzAA/KcYQZPmr/ZeT+Fw/wCtZVTxCo3aPcQmgL3eN2j3BC2YrA5RiEI1Rgwj7jMv8twnyBqDKt4scNRHmAfcJltae7fOYI8wD7hRzcAZHjOptm0+Tl2DbEkwJyZTvVwpuLSMsZE8Z91B1QQ5oOMyPMO95XnDTeyrZ0tujF1MZiQYJC8uywJ8M21WPoMc4vznAjrcqKtZpc52hAHXtyXmI4ZbVi164zlvvAwTz029PSutcfxAA61VYfhLQl96yLUlfqlSY2KyQwZdid4MU0yTg5Ukziq3iQyMwmGQ7+I/3plmhVzwHL6m4bixdtW7q7XEVx5MAR+dagMheRc26SCpNdUUUIRQhFCEUIRQhFCEUIVb6fcR6rB3lALOyEBQCZEgNJA07JNL2h8MITlhp3qoOgXKU4gWGYwoyLaltslo6jfUPeUs2uotkc6Ra6B5enUraczQbSeZ+gYHFR7JvYm8qWAzMxJRTqxJ9q47bBzO5EIIGnZWpQXugIN2kyXZdYDrfvXYuh/R04S1DPmuMO1BOQak6A7mSZc6n4U/Sp3BiVh2q0d87AYevW7IKwValVzn5S8XcN+1ZH+Wqi5ln2mJIGaAdBlgCOZrMtzzeDdFtdmsaKbn6nBcv4jwDFPN24FGZoAJ130AAEbd1QFZjAmCxzjAKm8H6N37ZnsHNGgJ5+QNU1nipGCuoxTBBKdWuHXCuRri5EkyF1mBoJ30IO1K90LxICt76DeGak2OG9YwuOrOxYSWBO8zMwDtFdY0NaIyUHVS0XQcAFOsYYFWj/LJkrzjv090/wBZrpugGVVeMjalfFsOVthgdbLK08yh0P8ACWqphh8bcFeDPNRb1nS4nIEgeR7Q/hNcbg5TvTBS6/azW4j2lKz6f1WfWmQ7GVyMYVd4i2Zs32gCfONfjTTMoUogBfQPyZYvrOGYY/ZU2/8A7bFB8FFadIywLzFsbdruG/3VoqxLIoQihCKEIoQihCKELTjMUlpGe4wVVBJJMaCuOcGiSpMY55hq5lxbGnE3nZluAjVAn+aifdtliLoOUEhTMk92mc9xe/rDl9LbpMFJgAjfORPHTmqz0jW3dSYV+69YO8f9bDkZlP3gNO+qztEcsv0maYIwMjcfg5ELp/yccGSxg7dwJFy8iu5PtaiQPBQDt4nmTWhQYGsCxbdWdUqkE4DAK1Vck0UIVB+VfhpKWcSk5rLZWI3AaIM+DAD8VI25nhD9i1uy6ol1I6/HXoqffxxuWgDr1bTvyfSfGHy/veFZBeSCDotRtMNfI1W3BtDh5LEQYJ3/AOf1qhtZ14FWPYC2FYOHYcDNAETyHMAQfVY91XswSdR0xKk4OzqeYI9xBBE1W2ZLVF7sAVgLBF7bssfTtDb4/CpovSzePhRsfhASEbQMDabuIIlfTeqonrUK1j8Lw4/aS4eyWS2x0bIbb/tJIPwj31N2chWgxISvCWp7PMN8OfwBqbSrHqtcVsZWZfsn4T/U0zTKvGIXXfkTxM4K5b/6d4x5Mqt/NmrUsxli892sy7WB2hdCphZaKEIoQihCKELRfxIXSCzclXU/0A8TAqLnAKbWE45BIOL8XcCAxE8rYn/8hBzd0Ipg7mln1jom6VFuzz+vsqrY/iotEHIHuuTkzdp2Ox1JIRRsxBjfXQgLOfjvT7KV4ZwBns/Z2KvYrFvYVg6retnMWt+z1bIDnNlxrbAPYA5lWG1QBjAj9c+KYLQ7FpIPvxGuGPNauiPCjxLFKc+ZbcNdYylzLMBCVjOWgjMIgA7aA206Je7HLVVV7UKNPAcOty7nbQKAoEACAByA2rSXnyZxWVCEUIUfiGDW9ae04lXUqfUcvGovaHNLSp03mm4OGYXDbFo2MRcsXvqk2nO0giA4+DD0rAq07j4PBervCpTD2cR9fCa4RROVt5K+o/Q6UiBDoKHGRIVg4dcgAd+g8xqPgYphn4xsSdUYyppePwnT+/KuOOSqARcuiDttp4MDI/UV2RCADK08UUumYDdZ9V1/KRXBmpUvCYKS4sgX07rwDjuDCFf9DU4kYK5n4nclDYeMQy7an4f7GoASITF7wgqt8cQm4xMaj389vxfCmaRwCuZgFdfkQxv02JtT7VtHA/YYg/zr8K0rJhIWV2y3BruIXXqdWCihCKEIoQlfF+KC32QTm201MnZVB0zHfXQDU6VTVq3cAmKNG9iev0k93HLEKVZzm7JMoMujPcbcoplfEiNxotMpm6eXrwHWCTY7GwCXJAEyx0ZoGpgbQDEDaVQRJJrLhEnrr9ZJhlPQddfs6JbglIBxTqou3CqWwdkB/wAtB3Ko+kaI0y95rjZAk5nr0GKufE92Mhnv28zkOarnHxl6wie0Vsid8gCl/wCa3PiXqB65deiYpiffn1PotPRDjRwvFFJMIbj2G7gjMQPQOFbyB76uoG45UWtne0t4xHl+ivoCtFefRQhFCEUIXMflW4Tlu2sSuzjqn/aGqnzIkfhFZfaFPJ21bvZNaWmmdMR11mkNm9nVHnVhlb9u3/VctZFYYytFoiW7PYp3ac6EHcZh5g7e+RUsjKXIEQVOt3cwn09OX60HEKoiDCwcSXG8qCPNf6ifdURmu5QVMwV4NbE7qdfI/wCxqaqe0h6Vcewf+GkatYcsPTU+9ZHrVg0Ktpu8cbQlPElm7buD62nrtXNVez8SFX+NKMwMyTtMcjr/ADLUqeSvadFJ+S7E9VxW2vK4r2/4Sw+KAVpWV3iCU7UbeoE7IPx8rvlaK80ihCKEKJxTGizbZ9yNFHex0AAGpk91Re66JVlJl90LnvGeJPbV3EllMXGH1Wb/AErZH+oSQWf6ogDYLWa90YnrrUrWpUw8huX1tPwP5Rw/JasrmINx9XKxlzIOyq91q0CI72KndjXS5sAddBdcC55jLTn8nXmonHEzNYtMYz5XfwTtFR6Ktx/2svdUX5hp66HurKJgOcOXp8xyWzH3u2M8KtlMzDkGcSwHPs28w8qHHGTp0VymMIbmT6ZDzKrHGiWRSdGzop/buTcb4uB6CoQZHW9MtcGzs+Jgeyr3HrMXbxI3uH3F7k1JpnDigGIOyOvVfQvRLiXznB2LxMl7YzftDsv/ABA1psdeaCvPWin3dVzNhTepqlFCEUISrpRwz5xhbtqJYiV/aXVfiI9aptFPvKZamLLW7qqHaa8FxzAMe0h0+sPBlmfhPuFedcNOuvpeodo5PMHeMDkQZ9Dv+fxqAPoqHhMrF4Z8s+1t+ldvQYVTm+GVtAIMjlrH5j86jEFczC3YGAXX6pgjyP8Az8Kt0Vb5MFYY4MVugbsmYDxGhqU+FDIkeSUcSQG0jKI7K3APcSPzrryL2CvpTkeCq3SW3lIblmn0df6gVKnmQmGYwlPBsX1WMsXZjLdtsT4Zhm+Ej1pygbpClaGX6Lm7ivpitZePRQhFCFWOlWLHWWrWYhjOWN1JBzP5rbDAeLr4UraHYhvXWnNPWZnhLuuHn7Km464rrkXRUJCINgxfLrB7UOQonfqWbXNSb8cOscOtwWhSBaSTr9T/ADvMLdg8MGcj6giyviAT1jech/3RQ0Sd2Xl0V17iBvz88vhR+HO2JxmdgcgzOTpAUHq1X1RWb8RoYbz73Pz/AEF2oBTpXRngOuZUK5eJTMx1xLMde57gHwtIw/Ea5oJ1+f4VgHiw/wAfgfZlLEXrBaY/6uOD/hUKB8BUmGbp4lcqiLw2ABKOL281x42JJHmbrAfzVW0+6tj2+l1T5GsXmwT2zvauGPJwG/nL+6tGzOliyO02xVB2gemHwr9TCzkUIRQhFCFyfpxw44fF51HZuEOvdPMe/wCBFYdtpFlWRrivR2CsKlG6dMFAwzwdDPMeI/rB+FZ7sCmTiFPMGCDtr7/96g7QqATFH2PjB9am45FUxmFIs29Y5gEeYO3uNWDEKDjC9vvlgnkYPk2hobsKAJy6hLcSo6sAj2WKHybUfGuF3hBPBXN/IxxVa4vbzWYI1U5fcdPhU2OxlMMwcqbeWZ8v7/OnAYTK+muCY3rsPZuj/Uto/wC8oP61stMgFeLqsuPLdhU2uqCKELlnGccbmLxV0H2WFi33AKBnPiGuFVkfdrNquBeT1h+1uUWXaTGnZPnPwlWHPUFhv1K4cvOpjLdf354qpzruOw/9qva2/A2z7j4Ti6rWFidLanXvYIFYn8TXD6iuu8IO6fQfpVNPeHiR6n+EcJHV4a4g5YbMDzMoy/8AZ8alMMcNyH+Ko1213z+0jx9ybWHuA9hVtQO4m25M+bH4Gq6piDy9FfSGLm8fdCuETCFyCDcMeLP1oX4onvqQH48/VQfiX8vSEi4tbjruXV5P4nVv1NQaMet6tcfDgrd8jmNjFYi0d2SfD6O4f/603YziRuBSPaYvU2u2EjryXW6eWMihCKEIoQqt8ovCevwhZfbsnrB5D2h7tfNRSlsp36cjRP8AZ1bu60HI4fS5thr57J9fj/5T76wX4YreI0TrDR2e7by/s1C6MgqySmGEAJg/2RXGC8IVT8MVMPfzH5c6sCq3IxVvNI5MPz1/OouGK6wwEpuyy67sv8SH9e1QcWnzV7cHdapNxPss0bEK/u0qYInyVrcRjvCp2KtZbjCdJkeTf8/Cm2mWpkGRK7b8lOM6zhtkE62y9s/hY5f4CtbFAywLy/aDLtd2/FW+rUkihC5l0pyrduiIUPA8MoW40eYa3p92sytg4jrL9rcs4LmNIzj9fB80gw90/OrmYyLtgPO4z2lBj3rc9CKqBxdPFNEDumxoY5HoKbi7+fMN5VX12IuNqZ8h8TXDqOHqoMEQePoo3AOJsL627utt8OU7xpOh5HXN+9XWOmQ7Uff7Uq1IXbzcwZ9v0s72HAt3rE+xatOs79hirE/vg+tceCWkbI+kMd4muGpcPkJZj9bOD1jLfRf43I25wRVjMQ3rYq3iHO5n0KgpZN1MaeeVYHdkJH/ZFQH4zwVrpvBvH1lTfk/xnVcSRidGMN5XEPwz5DNWUHXXg8Qq7XTv0XN4Ecs13mtRedRQhFCEUIXhFCFxnjvDPmuKuWdkPbtn7rcvTb8FYNopXHFnUL09Cr3tIP114jr1UnBvJHjB/T86SbmpuEBM0btflUR4XQqyJamCtrrz3/WrNVTGCzRdAPsmPQ7VIjIqPyk15TLAbq0j1/4+NUydE0IzOxKOJ3c6q8aglG/ENP1qbXzHkrGsukjmq1xSxJU96R6qY/UUyxyuYug/IfiPocTb+zdV/wB9I/8A11r2Uy0hYfa7YqNO7r3XTKaWSihC5x8puENtkujUO0nuzKI9JtSP/bFZ1rbDg7b11wW12a+80s2de/uqOWdER116hyjd5Ru2hPgZcUqdD10QVo4EuadcR7FTODYgDDq+62lNm8N4GcG23fEF17pTxE2E5O2wDy+wqSCXFvMb8MethUMpDW2H1HZQR7x5yyKPx1UzLrrar3GeutvonnX5rlpmiHttZud2wBJPlkb8JqyZOOohL3YaQNCCOvMKs8QY2jbtHliVuT3FeyR7oNdoYGD1l9LtoAcLw1H39pnw8ZcRiAdQWu2z3e0WHvFw+40aQuuxAPA+n6SO05S4pHaBUqPvRqIPfAA91VAyCmXAYLunQ7joxVgEn6RQA3iOTeo+M1rUKt9u9eatdn7p+GRyT6rkqihCKEIoQqr8oHB+usi6B27JnTmp9r3aH0NJ2yjfbe2ey0Oz69x9w5H3VAwL6jXY/nvWAcHQt1wkJ3uJn+zUKmOKqbhgp5aVBPn6c/j+dWOxAKpAhxC8vTAjcjKfPYH31PEt66zQ2J66yUJ27Qb7S/38R8apjNXDKNiT4xcrsOTdr9a4fDiFezEJPxJAoURsx9xGYGmxkhuZXQfki4H1GGe8T/6ggqPuJIQ+ZzMfKK2rKwtbJ1WF2nXFSrdGnur5TKzUUISvpNwcYvDvZJykiUb7LjVT79/Caqq0xUbdTFlrmjUD/PguEYbGthrtyziFME9XcHMRvpzgwwPMTyeazAIwPNemcwVAHs4jrf6Hgtwa5gr3aAa3dTSDmS9bP1Z74gq0SCF01IroluB5qkgVcRoeYPD4UnimDypNk5rNxuw09oOBqjj6rgAGOeWRvUHtLYjLrrzUqVQOwdmM/vgvcJdZraFfbbs5T/1FHY9HXsebDvroEjDroeqi43SZ6B+jjwUfi9jrFS4ssCAfMrtPiQCpPeDUQbrp2qcXmFuoy66zTnAWSb7NlgXUt4hQfBSrDz1mrdSDxS5PhBHBVXEoyXblmdUYsnoc0DzBnxPnULuE7MFffnmrj0VxzWXF+1rbntbwuYwVb7IJiD36aaVKk40zIVNoY2q267NdbwWLW6uZfIg7g9xrVa4OEheeqUywwVIqSgihCKELxlBBBEg6EUHFdBjELlHHuDnDX2Ueye0nl+saivOW2gab9y9LZa4q0wddVswZkEd4/wB6W/IKb8DKZYAEp5CR+RHvFWMEtIVFQgOxW2+RoBzAI9R/t8aJx660XGzmeupUW9qs6dls0eDan+LNQRiD1iptOMbR7fpK+MwqhzAA0JP989K4aZIgK2m7GFSuM483tF0tiBOxaOfgKZpC4ADmrgxdp+TXFdZw3DzugNs/gYqP4QDW1QdepgrzduZdruHPzVnq5KIoQihCofyidFOvK37Szc2cCJbKCVInQsBmWDvKjkKTtVEuhzVq9n2vuwWPy066jFUbB2RdtnC3O0LZDpGjW51m2frWm+zus0mDIg9fa06gAN8a57/ojyKxew2EhpF7D3QFuCYBgnKZjssAOy3IgjYa9JjA5FRb450cMutm0Ldatr1ntzbuHKrkRDD2c0ezcB7LDuOYHSoBsGPJSJluWIzG75Go8llj+IDK5Chblt4up7IUkmH8i0T3HwOvTiJC4wQYJ0w64KbZxyXDauDRNlgCRmAV0PhpPgR3VI/koXTdI1Ve6Q4BjeRidXIQtEDOrZM3gDCnyNRMzx/hWsLS07v5T3o8j4a5YYgG1iVNtlb2Wb2blp9IBDAxOkEHkakyWOBGTuo6+1VWu1WOH+Tcd42EdfCvFjDvZIawWKeyFaSykfUcbnwO/wCdMgFhluXWBWeXNqC7Uz6xHyrLgMYLqyBB2I7jTbH3hKz6tMsMKTU1WihCKEJV0h4OMRbgQHGqMeXn4Gl7TQFZkapmzWg0XTpqqHxHA3sL271shQdHXtL6xqNdNRWI+x1aZkjBbVO0062DTjsWGC49ZBlC512ynZv96iAGarr6bnDFZXOKqZy23MHMswsTqRqdpB5VA3Suim4ZlLcVjr4zRkSRH2jDGRvp4bc66TGKsaxphV2/azEG4S5HeZA5aDYcql3pV4aBko1xJEHy/I/1oBgyprqHyO3G+b3lIOUXQQeUlFkDygH8VbFhM0zxWB2qB3oO75Kv9OrLRQhFCFjcQMIP9xsfMHWuESugwZVQ6T9ERdPWWexeLZhr2ST7Q20DCT3SD9o0pWs8m83Prr+Vo2W2louvxb69daKqYvA3AtwlCYB66yd9BJI15qA0/dPNhCbhAM8xs6z8zsWix7SRjwPXl0UqwGBuKtwoou5VzNaYSt+yNx/8xAZHOJictDATgcfnfxCsquEjGN+w/R8tua94xkvIuLsSwQC1fUxmKNojN36dgnvAPdXHZXvP75+4XKUtd3buI+Ry9ijo9gCLV6DKqyMBsQHByN5MVy+YG81ItJaTsUS8B4G3r06yVywvAFxFp7FyAXVb1toOmZQJG0DRDHeGq4Ub4Ldcweus0o+0d04VG5ZEcD/PotnA+Gi6MTg8SsElL0aSC6iXQ66i4G12nwJFSpMvB1J/HzUa9UsuV6Z3eWh5KzYbCNlhmHWoMrNyuAbFh4j1BmD3shkjHP3SLqgBkficeHXqFuwsyZGV/rDk33ge/bX0I2iTZ5qD45abt3XLVTQasVK9oQihCKEKNxLBLetPaf2XUqfCeY8RvUXtD2lp1U6dQ03h40XG1wzK722HbQlTHep/WNK8vVYWOLSvWMeHNDhkVYeH4YMoaBGx9f7j1oY28JS9V90wtXEuHEoJPsjKD3gbfkamR4eutqKbxewVdxGHC5p01O/lVTsxCaBTXhHQq/imDMDYtaSzCGI+4h/NtOeu1aFmsT3YvwCRtHaFOlg3E+nn9ei6rw7AW7FtbVpQqKIA/UnmTuSd62mtDRAXn6lRz3FzjipNSUEUIRQhFCF4yyK4RK6DCU8ZwPaW8iy6wGA+ss8++Dr5TVNVmN4ZpmhUwNN2WnH9qBc4Hk/yRFyyc9rkGTWEJ8O0n7JWd6rdRIxbmMt+744K5tpvYPydgdx2/PGUjudGRau3blhJS6ufqjIzo2l+ywGxEq6RsQRyqvurpJaMNm7UcswmRabzA15xGE7D/i7nkd2KlcH4R1RVX7duDhmb7SkhrDgjnkKrI0DKY1qbad0jZkfgqqrWvyRgfyH/AHDzkp7hsC4Cqf8AMtGUb7a8wfTly09bAwjDUZb0u6q0knR2Y2FMbdkZxcAGqlZjtATmAnunNp4irQMZVBcbt3rZ9Lfk7U+Ef38ffUoxlVzhCyiuri9oQihCKEIoQihCRcZ6L2r79ZJS4YlhqDGgJHfGkyKTtFiZWN7Ip2z259EXcwolnoxcUFRdWD3qe+e/wFKt7MIEX/RMO7Ra4glvqtw6NM3t39O5LYWPIsW7z76tHZ7dT5dFVf10fi3zM/Sm8P6PYeyQy2wXH137TDyJ9n0imqVmp0/xCoq2urUwccNia1elkUIRQhFC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data:image/jpeg;base64,/9j/4AAQSkZJRgABAQAAAQABAAD/2wCEAAkGBxQTEhUUExQWFRUWGR4YGRgYGBwYGxoeGxwfHx4gHBgbHCgiGxwnGxoZITMhJSkrLi4vGyAzODMsNygtLisBCgoKDg0OGxAQGywkICYsLC8sLC8tLCwsLDIsLCwvNDQ0LCwsLCwtLCwtLCwsLCwsLCwsLCwsLCwsLCwsLCwsLP/AABEIAQgAvwMBEQACEQEDEQH/xAAcAAACAgMBAQAAAAAAAAAAAAAABQQGAgMHAQj/xABJEAACAQIEAgcDCQYFAwIHAQABAhEAAwQSITEFQQYTIlFhcYEykaEHFCNCUmKCscFykqKy0fAkM0Ph8VPC0jSDY3OEk6PD0xX/xAAaAQACAwEBAAAAAAAAAAAAAAAABAIDBQEG/8QAPREAAQMBBQUIAgEDAQcFAAAAAQACEQMEEiExQVFhcYHwBRMikaGxwdEy4fEUI0JSM2KCg7LC4hUWJEOS/9oADAMBAAIRAxEAPwDuNCEUIRQhFCEUIRQhFCEUIRQhFCFF4jxC3YTPcaB5En3D0qynSdUMNUKlRrBLlUeKfKKlskLZJjmzhfyDa+E1oU+zC4SXen8JJ9vj8W+v8pNiPlQXqLhzFb+yItvs7752JkAamQKm6wNY8at1xx+ENtLnNM4Hhgsvk945cu3mvYq+zPc+jsWZ3+szZdFXYATE9rvFFqo/24pthuZPWJXKNQB/idJy60CsHS7pbdwjIot2yzKWgsSQAQBIAETrz5GqLJZGVgSScNyttFofTiAMUpwvSrily0by4a11WpzZWJgbkL1kkabgUwbJZGvuOcZ4/pUitanNvACOH/l8KxdFMdi8QOtvBEtEdkBSGfx1Ywv5+WpVtdOhSNxkk645K+zPrPF5+SsdIptFCFhduBVLMQqqCSSYAA3JPIRRkugEmAqxZ6ZKcRbslI61iqEElgPqlkyiJiYnQEeMLNtAL7sJ11iIpl85Zq1UykUUIRQhFCEUIRQhFCEUIRQhFCEUIRQhaMdi1tW3uOYVAWJ8B+tSYwvcGjVRc4NBJXNOM9O0uYe+hRhccMjMCpUA6ABpnRTqI3naZrZp2EtqB0+ERxnr0Wa61ywiMTPCFTOGXc14PcsF1CkgPomo7Jg+2vPuPjzbqONRl2keaqY0UnTUHLVbLfCluXWNqwblw69WgJVQNJI2HwHcBtQGsotmo7mVwvfWdFNscOvpR7iOWKNKFTDDYgj6uuoNMNdeyyVDm3MHDFNuH8LvYgxaW5dOxYkkCPtXGMadxNQfVpUR4iB1sXWU6lU4CfZdZ6O8Mu28PbtXyhyCMqTEcgxPtaeAHnXnrRWY6oX0xnt6wWzRpuawNeevlOqVV6KELC7dVRLEAd5MfnXCYXQ0uyCp3Tfi4k2v9K0A98953t2/X228AvImlbRU/wAfNaFiof56nL5PwFF+TzgxuMcfemXnqAeSnQvHIsNB3L3zXLNS/wA3Ltur/wD1NyGfXWKv1OLNRQhFCEUIRQhFCFqs3wxYD6jZT5wD+RFC6RCwx2Nt2UL3XVEG7MYH/PhUmMc8w0SVBzg0SVSuMfKKoJXDWw/33JA/cGpHmRWlS7OJxeeQ+0nUtsYNCW8T6bXbltOqL23Or+yoHgNCd9fSr6XZ4a43gCNM0vVtstF3AqLw3phirbg3LjXLfNTknzBy8u6ralgpObDRB5qunbHtMkyEysfKbFyLln6OYkEZx3SPZJ8JFLu7Lwwdj6faZFuOd3DrksPlI6TW72Ft27Dhlu9tj3BTorA6glgTH3DULHZnU6hLxEYdcvdTr1mvYLqofAmHzm2zIty3aYsbZ2YAkCfEvLd3Z8a0KoNQFgMdfKTYe7Ifmej6KzdMukIxBVxbyBRlXWSZMyY08ANedRslm7hpBMrlor98Rhko3QvpCuDe4GRn60LLKRmXLPIkAzmPMbCuWuzmvABy8lKhW7mSRgfNM8PdweKxD4jEXVtpIC2FlnaBE3CgJUGJ7z3wNcyv2lTsdPug4SMzs4LSp9n1rS7vXNMab1deFdJ8IQttJtACFDIUUDaAfZHlWI3tKhVfF7E7VousNWmMBgNisCMCAQQQdQRqDTYM4hKkQva6hJ+NYwKWGfKwVWXWNSWGk6EyoEePjSlpeQRCds1IugxIkz6faSYrpPZRkt37iG/dIUqB2VB0AEzEnmd58gKH1S8YpptjcZdTBujHeeutUh4r0VN3FWVL5cKzkuJ1Gg7HkxAUHlMdwqqkA5wDkz/Uf2XOH5gee/lmdue1dPRAAAAAAIAGgAHcK1159ZUIRQhFCEUIXgNCFAxeMAuIA0BczXDOgUId/VlPu76FIDBasNd6q091gZdjcy7HUdka7HKBXWNkwh5XMMHxoY/Gg4t1CAE20Ji2DpA1iTEnXUx3QK3H0TQoxSGOp1WW2qH1JqZeiz6U28Navr1DIQUi5lMrM6RGmaN4qyx96WE1OU5qi1lki5zhOehXFsNZFwXgFY7NlLaAbaAkd/rVVuoVahFzLZKLHXp05v8Amq1xHF27l241tMiZyAvd6cp3jlMcqeosc1gDjJS1V4LyWjBW7FdJMEOHG0ILdVl6vIfaKxMkRv2s361mf0dc2i+cpznRaLbXSFG6M4yXNMPetCzeVywfstbgSGyk51PdKkEH7vjWlWa681zchn1uSlJ4gtOuR3/tPfk04zYwrG9iCFFxWAbKWywwAEATBg6958aRtFJ1WjLdqZp1QytB2Jd0k4umLxj3bS5bQA5RtuY5M0x/zV9mpvZTDXHH2ULQ9rnXmj9qZjulFlOHJh7NsfOLxIuHJMQdDmjUtuO7WsvtF7qJLy6JGGOW07oy481o9ntFWGRgDjv/AJzO5KcRjBgrKFRN24BGZYCjcz3mY5+6vFMpG2VXBxho2HNenrVbjQNVAwnSK7MXctxG9oQBp4RTNSwUo8Eg6KNOtUGJXXvk74vM4eSy5etQ6wNQConlJBEd5q3sqs7xUnaZJbtKhEVRwKvNbKyEj4wiG7N201xFUAECcpJJbSZ2CbUpWu3heCfs5eKcU3AEnz2btqVXOi/D8SSVQFh4EMO6Row2qo0mO/Apg2210Yv5dclA4qRYVrKy5YZR2iT3ASTI1IEeNKEG9Ccof3oqnADHJX5BAAJkxv31trzpzWVC4ihCKELC/dCKzMYVQST3ACTQugTgq/iuK9VhFaTmfM0jUgSSY94HqK4phsuWfBuGKoN28Zb2jJhRGsx4d55id66BJhD37FReN9JsTirl3qMy4cCBlTM2XmzGCUB35Rp3a7VGy02AB+fFZdS0PM3Jjgq7gOGC5dW2uUFmCKOQk859K0XOuNLjpis8EvIaFaekPQlsNYNwXOsAjMMuUgEgSNTzik7P2gKtS6RGzFM1rH3bLwMpD0ZwbX7y2AQG3BO2Ubnxju8hTNeqKTS4pZlE1XABNOl3RVsHkuhw9t2CMYylTBIkSZGh15VRZLaKxLSIKvtNk7pt4GQmHAOgyYnDC611lZ8wUKAQIJXtTqdQToRvVdp7QdSq3A2QFOz2NtSmHkn0XPLWCb5ytiVB63qs09kHOUme6tHvBcv7p9EqW+It3x6pXxWy+HvvhywYJcdEYzAyuRIGu4j8prLs9YggaHKdMStOtRGO6JjXAL3DtBFhNWY68yT3kDkK5a+0KFlpl0yR1idFGjZKtd+Ij4HBO8bwlbS2CSZL7ncmNTp+XcK8K/tCpa6tRzscOQ3L1VkoMpgMbp6q0dFsGt7EXcwVmy2wJA0zFp8SJAOsbCnOymjujxULe4tIT/jfyZYW6hyL1Vzkydn+D2T66+NaJpgpBloIOKqnDcNe4dibAvSVW5C3AJVgxiIOqnKzCPdMVmus7qVcVW5TitVtZtagaesLtlaywUjLu1y7kuKGDa23XQaCNQZEjtTBGtJVMXFOwwMbeaYjMdaZLK/j+rUMy9qI0IMH9RpPKqXVLvFdZQ7x0NOCq/C7Zv4tCw+v1h8AnaHn2sg9a5Z23njzWtaXChZiG7I88PaV0KtRebRQhFCEUIS7pDZZ8NdVRJKnTv7wPEiRXCp0/wAgucY3iwuYfDgEB7Yu2yp01lGUx3ELBPfXQUzcgnl8pj026TLbwaJqRfM6fWtkZss7AluyZ5Bu8TfQe2m6+7TLikqtF9QXW89yUdF+M3rGGv3bzCxamUQAZ2JEalgez7IgCT2jyExtNoLzfIiOusFfZbGA4U24knrL7UngHB8OVRmVix1nrCmUATMiIAAmSfdpSH9ZaKxPjPmtGvZKNAwxjf8A8gqzjgguW36vM0jZ7z3EJGoBzMw91dpPrUzea6eaUrXHeGo0DkPpIbXR5S4vWbjYW9baQYzKORzg6qN1I2HcRBrZbbXOZD/EOutqzH2NgdLcDu+vrMKJ08u4llVMQQUGq5BCExEzzOvP3Cn7G2hB7vM7c1nWk1wRfyGzLrik/RjiGLdepw1x8zAkorAbe0QT7PoRvVrhRuipWAkYE71D+4HllI4HECdP1kkN3DEXGBUypMrGoM7RvMzTocIvaJYtM3DmteN6I4m5hExPtFjcYocxukdZE7asd43I18K89a6gIuAZT6mfZbtmpmbxOz0CsfQvoJdULicQOoQBtHU9YZ2hBrtIjfwrztayVK4LSYGHpu0WubQxohok9ap5xgWAgzWGdVOjXrosiT9xdY/aIpKnRsVEkMBcd5j3j0CspOrE4EDgJUbh+P6rEfR4VRcKIQVv6NB07LEjQnkw3mtDs99ItIY2N168o2llQiXunlCv2D4lin7LYQJpOZrq5fQKC0+HxrQwSBaBqt3EuFC6pFzKwO6hYH5kz41EoY8tMheYLiQtjJeaAolXbmBuGP2h8ffRIAxXSwuPhXNuJ9J3ONW6qsWLBiAPYw6SSGA30Jck7TWY+oXuJ6jrFegoWdopd045+rjs9BvVr48suHDFgRp3eEVW+ZxVNjMNukRCkdC7X0t0ndUQD8RYt/IvupuyDMqrtR3haBqT6R9lW6nVjIoQihCKEIoQq3xXoThrzZxntNvNsga+RBHuiuQrm13ARmtOG6KXLa5FvqVBkZrZkT4LcA90V0EhcdUBMwqh044VYYojYq494XFXIMgtiW1zLlLZgAYljqR3mqqxvNu7U/YLzaneAYAE8cFgvFrbt82sMsufpLzMMqIpDEA8wSsE6bwN5Cryxo7th4lPUqNU/wDyaoOH4tjEzh15qSekhto3zbE5yCARcVEUz7LBQ5dVP2isd5A1qbrLWYy9TnKTw25pUWiyVKoZWAGMYEnHZMQeSc8Hdrqrdm4rsIPYJLttLkkL4DLoBpJFFGsQMFy2WdjXFuGGsjAcMT547gjpA3zO11twP1eYK/VEMFnSSlwFQswOz302yu0uDTgs26TMYxyXuCuWLig2mHansgCy5I3gxlY6HTTYmaYeKjcCqWPa7H36+16LSsYt3ATqCt5MxB8RIYj9k92h3qIe7Qq0tH+Q69lEutiVOVrwRdg+GS2dO5S7sy90ZRUSdq6A3Me/8LPCcKXN1k4y88GDdZSNf2nUD0ApK0WOnXF2pJHEhW96QIF0dc1JWyAZd7S88g+kJj7qw0/iNQZZrNZReDQ0DXD3OPquXnOyk9daJNxfpFaysy3Gj7uHRV08XJYnzqQt9GQ0OngCmW2Kpq31+lYOC2b1y2CHuBSN1FpNCOWRj+VOXpxSTw0Hr6ViwOCyiczM0Rmdy592ij0FclVlUTp5xtczIutuyQXPJn5KI3jc+PlSVoqz4QtaxWcgX3ZnLhtUz5NeDAC5iL4/xF5R2WHsWm1A13Lbt5ActbLPSuiTqqbbaS4hrch7/pMeF8LTK+rFRduIikyFCuVAHhpzmk6jRJG9XVrS8EDDJpJ2yAVI6NW8l+8O9U/hL/8AlTFjzPL5ULc69SYd59YVkp1ZaKEIoQihCKEIoQihCS9Iuj2GxCXDeRZKH6TZlgaNPePH8qrqMa5pBTVltFSjUaWbctu7muc2OiT27FvEIgLFQHt9o5gYkFmaNSBoFA31MislvhhxxXo61ubVe+gTGcHZyA+Uz6P8Gwrm49qz1juxUBwPo1GkXCCQzDURJ0A86fqWt9QQNRHEDbtWObILMQXQNZzMn/TOQ34Zq2W0sYVQXdLbRBbsqD4aj1qi+1mAVTnVbS43QSNmJXuLRL6PacSrrBEggqw0II+B7xVZJlQDSyD1wXIsRi7uGdcG29i6ylxoWWAU25EQ3mBXprIBVax54HyKy7S4074bkRI8004fx170s4LZdCygFuRGZDAcQfqkN4E61ypZZJubeuslOnag0AP166n1TnFHDXbUX1zq4BkfOEJA1BI6onlzJpJ7CRDk212Mt+PtR+FX8IGFu1hbpBOpIuMDpMzdKgbc0PpSNSqyg0kNceAJ90we8eJLh6ftN790IAbVu6nmoyjya3AH4hSvf2W2eF4POWnz/aiGOGo5JK+ARzccXAA/aYG4gAncKWOgMA7jXYCpns6mbsuJjaeskwy1PYIj069k+6E8WVf8PaKPlWQA8woMEy0ZtY9ksBT1N9P8WnJK2im/83CJTzpDxZsNZOkXbhy241Enc+SiW9I51yq+43DPRcs1HvX45DPreqR0W4IuPunOs4TDnWdetukagnmBMnvkDWTStBl8zoPdaVsrd0y6Pyd6BPOnHF7uFCvYUF1ntRICxrKjcbeXpT2SzKbA/Ap10cJ+a2WYyzoLjEd79s/FjWYTiVbXM1DGWXlgoV7iy4bFAurEXFI7MbypG5HjVtlPjKuqML7OI0P2rJgOJW7wm20942I8wdfWtBZpaRmpdCiihCKEIoQihCKEJXxQ9bNoHs/6h8B9X15+GnPRO0Vf8G803QHd/wBw56ff15qNjLd3qSbSJ2RIW4SCR5jRT5g+NLGn4ZCspmn3sPJx1HWPolnA+O2xagK2c65CpDz3Fd6gypAwTdqsj3VJJw26RxWrB8POIv8AW3RItZpM6ZjEIO/LEsRpmyrrlMSawwXFdq1hRpd2zWPLbz03SdQnqIBEAaaCKis8knMrkHyr4lP/APRITdbSB4+0A3xysorbsda43n7AperSvNE7D6kLVextm1w/qVUfOGIJJWGDEie3Hs6RAO3rTodWpmZ9cJO7ilnNpVMI6G9ReH33vjq2Oa3YtlFPODH8saHuNUWm7ehqZsYddl3UrXgcUbbG1c1dWgMRJBBBVpGp0iBtBrzttpOkmARv+8/VatBwIurqPAsX1lpXAid1+yeYPka8Xaw5lS7h5D6Q9l0wt3EeA4fE22S4gBMdpQFYEcwY3qNK31qBDmHloeWXlChfc0qlv0KxGEvLfs4hTkOYM4M+IYDcESDtvXobN24xwHgh2wZdFTnvRdcSpHSDi93G3rdu0Id1yqN+rQwXf8Ue5V0nfbfUNVwhXUaTbPTJdz3nZy910vhXC7eHw6Wrc5EWfFzuSY5kyafY0NbAWNVquqPLnZlK79pvnCM2oIJIHsoD2QPEydfKpKQOGCktwV7fawrhUOpsvJSfuEa2/ISPCq30Q5Dao/y81WulmHvs1pzYcBD2ohwNtiNxvVNOiWOkpunVb3ZZOv2suEGGT6usztFMpd6v1s6Ca6CllsqS4ihCKEIoQl/GMd1YVV9u4YHgAJLemg8yKotFW4zDNM2ajfJJyHUdaLzD2AqCdBufTakGiBJ5oe8udgq/0k4hiPo3VQuDYw7Cc5n2SRHYtkwJBkyJgGraveXJyC0LFRoSWuM1Bls/ZHlxU3h9xr6AJKW/r3Niw+zb7vF+Wwk6rXRbeCorBtFxLsToNBvPwPPDAvLVlVUIoCqogAaACmnAHwBIucXEuccUo6T8YTCWpEG6/Ztr3t/QVEsA8Lc1bRZfMuyGa5dieBtjG663bDYm1petE5TcAMh1mAWE6rImV1726UMgxkpVsScYnL6VU4tbfrHi1dXLpFwRlPOf6CrKlq1dyUG2bRvNTuhV7LeCP7NwMPxRqPMgT6UsyrLiCcUy6kW0wQMPpNul3DGQjE25lBFyOUGFf8gfSoWmkHiCFyi+DKYdGOPBcpJlH9sgRkbvIjY8yK8jb7ETIGYy3jZy2J8t7xgcF0LDPP6V59zfCUq4Kt9M+LhVZAeyo+kI5nkn6mPDxFbnYthgd+/l99aJiz0/8jy+0s4DgrticQTlv3IJBGgXkh8I3HgO6tI9o3KvhOA9UVrtTw6K88H44j22YaOkZ7Z3UTqV+0vca9BZ7Qys280/pZVWi5hg8jtUvBMMyzrOa23dI7QPqNfWr1Wck2QRpXQoLKpLi0EKxIIBjfSoABSkhK8R9LcNm1Kqv+a4J0H2R94/AT4V2FMYCSnSqAAAIA0AqSqXtCEUIRQhVvjt3/FWx3WiR6uub8lrPtpxC07I3+w47/g/tMnAvHINba+33H7v5T4ac6nSb3hGwepSo/tC9qct2/6XnSS3mw1zuEMw71VgWB7wVBBHOr64mmV2xuisPLmRh6rHB4vsctKz2VSGwu1aXiUi1dhWdtB41bTcQC4qtzZIaFyDpTxVrvED1qsUUALbJykqwBMa6MQQwnWIHKrGNObsytBoDGw0/wA9YJzw/DBiptXD1qgZGJyG4v2GP1Ly7AnRh6002Uq8jXL2/S38ZxGGvN/iLea8BDZT1GIAjTPbOl0eKz4Cq3ta79LtMvaIGW/Ecj9qnY7C2FO11ATIzswAI27R7SHT6yAHvpYnb+Q3n5+QEwwnLQ7AD1ylWro/xBb0retxvZuA6hlI0Yd6nb301Tf3jJIhL1Wd2cCqfxbCJw/FdWQxsuOy5cMGGx2A1A5GfCkrXZw5uAxG/wDW1M0KxGOis3CePOqLaQ7iFdvqDQdqd4BB17xyrzv9AK1bERjjvz90y6k0+Ja+juGt4m+LrR1FjYM09ZcnMWJJ1AJJnnpVnalqNFgpUxiRpoP3lwUqri1t0Zn0T3jvFLOsMD5a798edZtFj3gC7Cop0nqi8W4xdDgpNll1BBE69x25HTY1uWNvd+JplM9y0tIOKtnQnp2bhK3QMyQGZVhGB0U9yPpEc408PQUnlwxCyLRQDT4TK6dZuh1DKZB2q5JKNxPGi2vjXCVJolLxed/orOhP+bc3Fv7o77kcuW5oAU4AxKbYLCLaQIggD1JJ3JPMnvqSrJJMlb6FxFCEUIRQhQ8fw23dKlwcyTlYGCJiRI5GBp4Duqt9Jr/yV1Ku+mCG5HNSbNoKAqiAOVTAAEBVOcXGSonG3Aw92eaFR5t2QPeRUKzoYTuV1mbNZvH2xS/hmHmPjWTTbeKZrvhSLv079WP8pD9IeTHkg8ObeEDno9Tb3hw/EeqqH9lt8/kct2/689FWflG4TbuvaIUC6QZaAZUeyGHPWYO41pstBUKNQtEaKr4jBuEh8LYc/aD3En8IcCuQrLxOvoleI4jeOW1iLCYhdFRXk3FzGAEunMSPBp8Irjmg5iVNrYxaYQAjIUANoAkFXFwhSCQQQHdQQQROm3Ks5zxN1sGNDekcMx7K+64eLbsj9FKuN4NhaW5buqHQ+0jMugA3AAnlyPKu2ZwbVLWxBxwPwiqC9kmZCVfOLmI1ut1rGBMgkxoIEaDwgamuV7zal4Fb/Zwo1rHce2Brh6ztTi9YfD2fm9vW9cE3DIGVTsmbkTt6+NcvAnHVIikTJpiQJhFrjotxbayykDKFKspURqMp9o+NIVLA5xmf39KoVZxWFrjV64VW3aLEkKAF7JJJ5nYkabjnUx2e0HE/a6XOMlo3+SgYnB4hy6uMnVjUEgmMwUxAicx/Orm1KFKIxJPrH0pts1aqJcbrTzOUq+fJBdVL2JwLgPbuKLgzAGYgGe+VZf3TTtkrmpn1CU7RsjaVJlRmGMHriCujWOE3LBPzd5Q/6dySB5PqR6g+dOwsguDs1oPCL1982IKos+xbYknzcgZR5CfEUQu3wBgntiwqKFQBVGwFdVZMrZQuIoQihCKEIoQihCKEKFxjCtctlV3BDAHYwZj++cVVWpl7C0K+z1BTfJUGxYvOAmU2l+sxy5j4KFJ95+NKU7M44OwCvc+k03pvHQYxzmPJN7FlUUKohRsP73PjT7WhogJN73PN52aruKW9cdnVBlmFJAJIGgIEEgHU+tEhSGCh8QfkwYXI5rCtHgY94rojRdCrRwgfiGEXLH0oaB/8MZ/+2hWgwwqsdLMSqcQxgtuVsrd7UROZgDcjXU9bn075rItNMGrLRin6Dz3IvKsdIuPC4ot25yzMnfw17+/xqdkszmuNSpn10FTXrNu3Wc016NWBhbJxWI7TN/koTqfE9w/TzqysQXSm7MagpXCcDid389ZL3AY9lZ7hbMbk5/rI2slWU7j8uVZdoZ3mB08+K9VRsjBTA13ZjgepVl4ZxQqB1LhF5W7svbHglwdpf2WqFO2V6Hhd4h6+X15JG02FlQzUEna2A7m3I8QmN7HOGtPdsdgXrdzPadbqQg2ABGvnVo7So1XCcCCCQc8EvSsrA1zKdTG64Q4Fpx80h4pike+7r7LW3X2cvaZmYdmTABK8ztSrgZJH+ueWH7TtKyVG0Qw5gjWcgBnCz6KYgWuI2L7tltKjK5En6jqOyBJ1ycvypyx12UneMxievNLW2x1X2d1NokzhjvB15rqydMcGf9b3o4/Na1Rb7P8A6vdebPZFsH+HqPtRcR08wi7G4/7KEfzRVbu0qAyk8vuFczsO1OzgcT9Sop+UOx/0rsfh/wDKq/8A1SlsPp9q7/2/W/1t9fpOOBdJ7GKJW2WDgTlYQY8IJB99NULXTrGG57CkbZ2ZXsovPGG0J1TKz0UIRQhFCEUIRQhFCEUIWF2cpjeDFCErxmIQHtSBGkMQY8htUQpBJ8VxLDsSlzrWtnmdY9/aB8VNSgqQkYhaejPDs2LNzMLi2EKrc+11kR5MEBB8TQpPPhgaqsdLfkju38RevYfEIFvObhS4GGUsZaGWZBYk7DfnVRp4yF0VcIKq4+Tv5tcLYq7ae3aGa4LeY66ZVlgJ01IjaO+qatS7gmrPSvwY4J9gegb4+386xFx7FjLNu2gBdrYEg5jIUHl2TOhoo0sLxVlqtInum6Z8Vs4n0SGhw4AYKFKHRXAEejab1XaLKHiW4FPWDtZ1HwVPx0Oo+wkVrhdwOVslku87TiG9x0cdxFYtWWeGs3n1kvSf1lF7ZqZf6hl+uClfOxbMYjDOjc2UwP3SBHqaW7pzv9m8HcevhR7t1QTRqAjYfsfSzsHCtqTctj7TCU/eWRPnFRf/AFDcgD7+RhRe61MwgHhn5GCtzcOw+4xNkf8AuL/Wq+/rZGm7yKiLTWyNN3kVhltoP/UWm/ED+Rrt57j+BHIqV6o8/wCzcORUc4qz9ufBELE+RIC/GrLlTZ5n+T6K3u6pyb5kD7PomHBcZg8x67rk07LhFaD3lQWmPI+VW0aDXuiu6Bu+9BwE7wlbVRtl3+3dO0SceeHuE5HQrEM4xOFxovScyOzFYjl2QymNQRAG4itVnZ9yDQIjTrFZ/wD6vZ2tNC0US3QjA+8HrNdGwDXDbXrgi3I7QQllnwJAMeHLxrXZejxZry1YUw890SW6SIPuVIqSqRQhFCEUIRQhFCEUIWrEvCMe5SfcKEBQOGP1ltc6juHjFRIUsljiuC2n+r7tKJK6HJNw8nD3XFpg9th2iZCoV5zz0kQPCSIqp9cNw1TIoXhLsPc9bUxxXEMRkYW+pLEdliSoB78sNPlVRtJjALraNKcZjz+lU7fRh72Is2r7J1GtxlDlzdKwYYkDVmJZiZkAjnVdFoc4SnKlYMpuczPAZRE7OGSvXGmi1A0kgfGfyEU+VkNzSbAYTMM3jpUCrZW69we1fOW7bVxyzCY03HcfKoOYHYEKynaKlLFhIVexPBm61Ldu/eW0xvSubrdLYgBRdzfWDCPGsqr2dQfUBujXHXBbFO0NFJ1RzReFyNMXZ5RpCoSXsQvUFLgzX2KDL2IMoIJXQjtjccqziKLr4cMGidu3nptW/epkODxIaJxx2+WSMDjxdu27d22jm5cFtfo0ksSB7am2d2G/fVrbK6YpEjmddxkIq1G0mktJbAn8jGuhDtit2J6DsZbqLoI2BK3EPuv9YP3vSpixWtuk+QP16LOp9uBvhviNokH/AKLvok17o8qki7YvYcDXrAlx7MfeaMyeckVVUpWumJuz6H6PonmdpucPA9r90gO5DI+hQeF3bQEqHQ6q05kPcVuDb137qTFZlQxkdmvkpi1UaxMGDqMjzGvwrr0A4cxD3T1lpc0C2GhWIGrFdjyEjeDO1bvZNJ4aXF0icAvP9tWhoIpiHGM4xA2T1Giu9bK86ihCKEIoQihCKEIoQihCwupKkd4I99CEu4Fb7Ckj6oA/X3mgrpWHEeLr1nzdHAulCzHfIugk/eMiB67b0VqgYFfRoki+Rh7pdfu9WqypNsaEj6o7/Ks4Y4lONbfJg4+6T8X4KXtG9g8U1qO0FIDofDXUT4aeFBAiUzStBDxTrM569eu9QMFxZrYwzM4FwjX6x1Uzp+1AjflXGPLDLUzUs7X32xh5ZFXDiN9ntWc6lGYZ2XbKYAjXb2q1mkkAlefc1rXuDTIBzUrB24yrQokqTZXt0DNcJwSLDA/OrH/1B99x/wBaWaP7jf8Ai9ytV5H9O/8A5f8A0hczxjkXcOWgMMXdLgbButslgPu5pA8K89WBL64P+n4evRUwO7fdyuCOEOhJOFzbxGFB+pi118mt/wBDWlZyDUDtw9yo23xB8as+19IVtrw6KEJJhujVq29zJ2bVzVrMDIG5lfsgjcbd0Vl2jsiz16ge4RGzD1T7+0Kj2tvfk3J2sb9saFN7FlUUKoAUaACtJjGsaGtEBJPe57i5xkrZUlFFCEUIRQhFCEUIRQhFCEUIS7E4sWLN5ztaDNHgBmHw09KCpNbecAud/JtiVuXbr3pN+6uYE85MtHjOX0FZ9QAvMrXtAcKLbuQOKY2+nK4bEnDYtcsns3B7MHaddPPaqqZgQirYw9ofTOYyXnGcYtt+tCkWHMMFHM6hwB3neO8eNVkXjgmaLf7cOPiGvwrN0V4VbS2L3VILlyWzBRmytqBm321jxrSoUgxokYrLtlpdUddDjdGmnkpGM7V+O4AfmT8CKuSgyUnDr9IT3L+Z/wBq4Fw5KVbGtAXFWbOmKw4PM4gfxufyFKj/AGjf+L5Wu7Gz1P8Al+wXOeL4dbKuElxYxBVTzIggT3mbMTzOtefqsi0upg4EH0P/AJL0Vne6rF7AuZ1/1eSQ8S+jxFzuTFK/pmcz7stM2N0tpu/3faP2uVBfY07WfAX0dXo14ZFCEUIRQhFCEUIRQhFCEUIRQhFCEUIRQhKukmEa5h7yoJL22QjmZBiPEE7c5PhQcoU6ZhwK4dw/GOlxIc2vmol30JzAGFg7ydCKQquF7BbzG+HETKe8W4qOIpauNh4cey06b66cxpIBrjKD3ODlWx9KzhzJJUnCcNd1JLk27IEAmQsmAB4xPkKcFJrTICUfaHEQdfVdO6Ng/NbM/ZHu5fCKsWe/8ikeP4gbeIchysttcWV0AXslYIBiefOqS6Dn5rUo2cVKQ8M4Zg47cZw9lNwnFScxz4b99v6UXzu81S+ytH+L/ILTiOkiqcvW2we62rXGPkDAB99VurRhI91dT7Oc4XrjuZAHyfZauGYa7cxFm41tktWs8NcIDuXmSVAEEs2wAFQptc57SQYE4nMzuVlepSp0XsDgXOjAZCI14DaqBxm8rnGhFCqXZwBy6u6skecu/wCKsK1R/Vhw2keYPyAt+ysLW0S4yYjzaf0FW+NDO9w/bsI3qirP8r/GrLP4Wjc4jzJ+wrXgNa2NHEeZP2F3PBdKsI1m1cfE2ENxFaHuopEgEggtuDoa9EKjYBleKfZKwe5oaTB0BTfD4hLihkZXU7MpDA+oqYM5JdzS0wQttdXEUIRQhFCEUIRQhFCEUIRQhFCFrF9SYDCZjfmNx56GuSF26dirHyhdJ/mdgLb1xF6VtjfL9pyO5Z07yR41VWqXGpqx2bvnychn9LlvAOjtziDZLU/N7Jm7cMzcuNqdz2mO510BnciV6NO+bxWjarQKQujNXe1wB5CgQBAgbAD8vKn8llXwno4aDbWxZG7Zrj78ufLyX/euRtUb+MqzW7YVQo0AED0oVSo3HelNvCvcs37PWXFUOqrDIQ0xmZgMpGUzodIidqVrWhrMHDFa1msTqsPpPgZE5HyBx81ivSXhrLbyWBcu3IHUraAYa6yTCaeevKqalpszGXymBZLfJBqQ0f5F2HyfTDVax0/wtsg2cKwtjslgqW2zMCVAWdoV5JjUDeuf11Fr7rRoT7fasPY1pqYVKnizzJEDftxCq/SHjmJxRvW7rAIi9dbRNvaRgGYCXi0xPISJrPrW91QNjAF0b9fladksVCzhj2DEm6SeB008Q8lpwi9YLOv+bZ6r1yG1/Ms1l1Dcvf7rp9Q72Kvcbod/uun1vexSe9ayrh7rCFDOjz3HU+vbue6nGulz2DOAR1yCnXgh7Z2Edch5pHw3CEvrGSO4GTtpOvjPhT9Wo0MgZrPc2oaxeD4dif8ARTjRwmNsC0SFe6qXBPZZGIXUbEiZ2kRVlkc6ZKot7RUpEEYgTK+ha1l5dFCEUIRQhFCEUIRQhFCEUIUTi1/q7F1/s22b3KTUKhhhO5WUW3qjRtIXNMBcYtaZ7uQO126zZiGVUOR2J5LCOQZ3PjrnsmRJ2lbNQCHACcgPce6TdLEv4nF4gqR7K5rjTFlCOxbEbu0k5QJJY+ddfLnEuUqJFOm1rf53/vYus9FcHZs4W3bw/sKI3BJbdixGmYkyfhpFaDIu4LFrFxeS7NNHtg7gHzE1JVLC7dS2pZiqIokkwAB+lcJAElda0uMDNUPpB8plq3IsBT3PcmD+zbHab1K0o61XsKYnfotKn2fGNUxuGfXmuZ4ri7YvEXbzMXLLlkqF9ldOyNhSFqJkFy2LKGNpwzAA/KcYQZPmr/ZeT+Fw/wCtZVTxCo3aPcQmgL3eN2j3BC2YrA5RiEI1Rgwj7jMv8twnyBqDKt4scNRHmAfcJltae7fOYI8wD7hRzcAZHjOptm0+Tl2DbEkwJyZTvVwpuLSMsZE8Z91B1QQ5oOMyPMO95XnDTeyrZ0tujF1MZiQYJC8uywJ8M21WPoMc4vznAjrcqKtZpc52hAHXtyXmI4ZbVi164zlvvAwTz029PSutcfxAA61VYfhLQl96yLUlfqlSY2KyQwZdid4MU0yTg5Ukziq3iQyMwmGQ7+I/3plmhVzwHL6m4bixdtW7q7XEVx5MAR+dagMheRc26SCpNdUUUIRQhFCEUIRQhFCEUIVb6fcR6rB3lALOyEBQCZEgNJA07JNL2h8MITlhp3qoOgXKU4gWGYwoyLaltslo6jfUPeUs2uotkc6Ra6B5enUraczQbSeZ+gYHFR7JvYm8qWAzMxJRTqxJ9q47bBzO5EIIGnZWpQXugIN2kyXZdYDrfvXYuh/R04S1DPmuMO1BOQak6A7mSZc6n4U/Sp3BiVh2q0d87AYevW7IKwValVzn5S8XcN+1ZH+Wqi5ln2mJIGaAdBlgCOZrMtzzeDdFtdmsaKbn6nBcv4jwDFPN24FGZoAJ130AAEbd1QFZjAmCxzjAKm8H6N37ZnsHNGgJ5+QNU1nipGCuoxTBBKdWuHXCuRri5EkyF1mBoJ30IO1K90LxICt76DeGak2OG9YwuOrOxYSWBO8zMwDtFdY0NaIyUHVS0XQcAFOsYYFWj/LJkrzjv090/wBZrpugGVVeMjalfFsOVthgdbLK08yh0P8ACWqphh8bcFeDPNRb1nS4nIEgeR7Q/hNcbg5TvTBS6/azW4j2lKz6f1WfWmQ7GVyMYVd4i2Zs32gCfONfjTTMoUogBfQPyZYvrOGYY/ZU2/8A7bFB8FFadIywLzFsbdruG/3VoqxLIoQihCKEIoQihCKELTjMUlpGe4wVVBJJMaCuOcGiSpMY55hq5lxbGnE3nZluAjVAn+aifdtliLoOUEhTMk92mc9xe/rDl9LbpMFJgAjfORPHTmqz0jW3dSYV+69YO8f9bDkZlP3gNO+qztEcsv0maYIwMjcfg5ELp/yccGSxg7dwJFy8iu5PtaiQPBQDt4nmTWhQYGsCxbdWdUqkE4DAK1Vck0UIVB+VfhpKWcSk5rLZWI3AaIM+DAD8VI25nhD9i1uy6ol1I6/HXoqffxxuWgDr1bTvyfSfGHy/veFZBeSCDotRtMNfI1W3BtDh5LEQYJ3/AOf1qhtZ14FWPYC2FYOHYcDNAETyHMAQfVY91XswSdR0xKk4OzqeYI9xBBE1W2ZLVF7sAVgLBF7bssfTtDb4/CpovSzePhRsfhASEbQMDabuIIlfTeqonrUK1j8Lw4/aS4eyWS2x0bIbb/tJIPwj31N2chWgxISvCWp7PMN8OfwBqbSrHqtcVsZWZfsn4T/U0zTKvGIXXfkTxM4K5b/6d4x5Mqt/NmrUsxli892sy7WB2hdCphZaKEIoQihCKELRfxIXSCzclXU/0A8TAqLnAKbWE45BIOL8XcCAxE8rYn/8hBzd0Ipg7mln1jom6VFuzz+vsqrY/iotEHIHuuTkzdp2Ox1JIRRsxBjfXQgLOfjvT7KV4ZwBns/Z2KvYrFvYVg6retnMWt+z1bIDnNlxrbAPYA5lWG1QBjAj9c+KYLQ7FpIPvxGuGPNauiPCjxLFKc+ZbcNdYylzLMBCVjOWgjMIgA7aA206Je7HLVVV7UKNPAcOty7nbQKAoEACAByA2rSXnyZxWVCEUIUfiGDW9ae04lXUqfUcvGovaHNLSp03mm4OGYXDbFo2MRcsXvqk2nO0giA4+DD0rAq07j4PBervCpTD2cR9fCa4RROVt5K+o/Q6UiBDoKHGRIVg4dcgAd+g8xqPgYphn4xsSdUYyppePwnT+/KuOOSqARcuiDttp4MDI/UV2RCADK08UUumYDdZ9V1/KRXBmpUvCYKS4sgX07rwDjuDCFf9DU4kYK5n4nclDYeMQy7an4f7GoASITF7wgqt8cQm4xMaj389vxfCmaRwCuZgFdfkQxv02JtT7VtHA/YYg/zr8K0rJhIWV2y3BruIXXqdWCihCKEIoQlfF+KC32QTm201MnZVB0zHfXQDU6VTVq3cAmKNG9iev0k93HLEKVZzm7JMoMujPcbcoplfEiNxotMpm6eXrwHWCTY7GwCXJAEyx0ZoGpgbQDEDaVQRJJrLhEnrr9ZJhlPQddfs6JbglIBxTqou3CqWwdkB/wAtB3Ko+kaI0y95rjZAk5nr0GKufE92Mhnv28zkOarnHxl6wie0Vsid8gCl/wCa3PiXqB65deiYpiffn1PotPRDjRwvFFJMIbj2G7gjMQPQOFbyB76uoG45UWtne0t4xHl+ivoCtFefRQhFCEUIXMflW4Tlu2sSuzjqn/aGqnzIkfhFZfaFPJ21bvZNaWmmdMR11mkNm9nVHnVhlb9u3/VctZFYYytFoiW7PYp3ac6EHcZh5g7e+RUsjKXIEQVOt3cwn09OX60HEKoiDCwcSXG8qCPNf6ifdURmu5QVMwV4NbE7qdfI/wCxqaqe0h6Vcewf+GkatYcsPTU+9ZHrVg0Ktpu8cbQlPElm7buD62nrtXNVez8SFX+NKMwMyTtMcjr/ADLUqeSvadFJ+S7E9VxW2vK4r2/4Sw+KAVpWV3iCU7UbeoE7IPx8rvlaK80ihCKEKJxTGizbZ9yNFHex0AAGpk91Re66JVlJl90LnvGeJPbV3EllMXGH1Wb/AErZH+oSQWf6ogDYLWa90YnrrUrWpUw8huX1tPwP5Rw/JasrmINx9XKxlzIOyq91q0CI72KndjXS5sAddBdcC55jLTn8nXmonHEzNYtMYz5XfwTtFR6Ktx/2svdUX5hp66HurKJgOcOXp8xyWzH3u2M8KtlMzDkGcSwHPs28w8qHHGTp0VymMIbmT6ZDzKrHGiWRSdGzop/buTcb4uB6CoQZHW9MtcGzs+Jgeyr3HrMXbxI3uH3F7k1JpnDigGIOyOvVfQvRLiXznB2LxMl7YzftDsv/ABA1psdeaCvPWin3dVzNhTepqlFCEUISrpRwz5xhbtqJYiV/aXVfiI9aptFPvKZamLLW7qqHaa8FxzAMe0h0+sPBlmfhPuFedcNOuvpeodo5PMHeMDkQZ9Dv+fxqAPoqHhMrF4Z8s+1t+ldvQYVTm+GVtAIMjlrH5j86jEFczC3YGAXX6pgjyP8Az8Kt0Vb5MFYY4MVugbsmYDxGhqU+FDIkeSUcSQG0jKI7K3APcSPzrryL2CvpTkeCq3SW3lIblmn0df6gVKnmQmGYwlPBsX1WMsXZjLdtsT4Zhm+Ej1pygbpClaGX6Lm7ivpitZePRQhFCFWOlWLHWWrWYhjOWN1JBzP5rbDAeLr4UraHYhvXWnNPWZnhLuuHn7Km464rrkXRUJCINgxfLrB7UOQonfqWbXNSb8cOscOtwWhSBaSTr9T/ADvMLdg8MGcj6giyviAT1jech/3RQ0Sd2Xl0V17iBvz88vhR+HO2JxmdgcgzOTpAUHq1X1RWb8RoYbz73Pz/AEF2oBTpXRngOuZUK5eJTMx1xLMde57gHwtIw/Ea5oJ1+f4VgHiw/wAfgfZlLEXrBaY/6uOD/hUKB8BUmGbp4lcqiLw2ABKOL281x42JJHmbrAfzVW0+6tj2+l1T5GsXmwT2zvauGPJwG/nL+6tGzOliyO02xVB2gemHwr9TCzkUIRQhFCFyfpxw44fF51HZuEOvdPMe/wCBFYdtpFlWRrivR2CsKlG6dMFAwzwdDPMeI/rB+FZ7sCmTiFPMGCDtr7/96g7QqATFH2PjB9am45FUxmFIs29Y5gEeYO3uNWDEKDjC9vvlgnkYPk2hobsKAJy6hLcSo6sAj2WKHybUfGuF3hBPBXN/IxxVa4vbzWYI1U5fcdPhU2OxlMMwcqbeWZ8v7/OnAYTK+muCY3rsPZuj/Uto/wC8oP61stMgFeLqsuPLdhU2uqCKELlnGccbmLxV0H2WFi33AKBnPiGuFVkfdrNquBeT1h+1uUWXaTGnZPnPwlWHPUFhv1K4cvOpjLdf354qpzruOw/9qva2/A2z7j4Ti6rWFidLanXvYIFYn8TXD6iuu8IO6fQfpVNPeHiR6n+EcJHV4a4g5YbMDzMoy/8AZ8alMMcNyH+Ko1213z+0jx9ybWHuA9hVtQO4m25M+bH4Gq6piDy9FfSGLm8fdCuETCFyCDcMeLP1oX4onvqQH48/VQfiX8vSEi4tbjruXV5P4nVv1NQaMet6tcfDgrd8jmNjFYi0d2SfD6O4f/603YziRuBSPaYvU2u2EjryXW6eWMihCKEIoQqt8ovCevwhZfbsnrB5D2h7tfNRSlsp36cjRP8AZ1bu60HI4fS5thr57J9fj/5T76wX4YreI0TrDR2e7by/s1C6MgqySmGEAJg/2RXGC8IVT8MVMPfzH5c6sCq3IxVvNI5MPz1/OouGK6wwEpuyy67sv8SH9e1QcWnzV7cHdapNxPss0bEK/u0qYInyVrcRjvCp2KtZbjCdJkeTf8/Cm2mWpkGRK7b8lOM6zhtkE62y9s/hY5f4CtbFAywLy/aDLtd2/FW+rUkihC5l0pyrduiIUPA8MoW40eYa3p92sytg4jrL9rcs4LmNIzj9fB80gw90/OrmYyLtgPO4z2lBj3rc9CKqBxdPFNEDumxoY5HoKbi7+fMN5VX12IuNqZ8h8TXDqOHqoMEQePoo3AOJsL627utt8OU7xpOh5HXN+9XWOmQ7Uff7Uq1IXbzcwZ9v0s72HAt3rE+xatOs79hirE/vg+tceCWkbI+kMd4muGpcPkJZj9bOD1jLfRf43I25wRVjMQ3rYq3iHO5n0KgpZN1MaeeVYHdkJH/ZFQH4zwVrpvBvH1lTfk/xnVcSRidGMN5XEPwz5DNWUHXXg8Qq7XTv0XN4Ecs13mtRedRQhFCEUIXhFCFxnjvDPmuKuWdkPbtn7rcvTb8FYNopXHFnUL09Cr3tIP114jr1UnBvJHjB/T86SbmpuEBM0btflUR4XQqyJamCtrrz3/WrNVTGCzRdAPsmPQ7VIjIqPyk15TLAbq0j1/4+NUydE0IzOxKOJ3c6q8aglG/ENP1qbXzHkrGsukjmq1xSxJU96R6qY/UUyxyuYug/IfiPocTb+zdV/wB9I/8A11r2Uy0hYfa7YqNO7r3XTKaWSihC5x8puENtkujUO0nuzKI9JtSP/bFZ1rbDg7b11wW12a+80s2de/uqOWdER116hyjd5Ru2hPgZcUqdD10QVo4EuadcR7FTODYgDDq+62lNm8N4GcG23fEF17pTxE2E5O2wDy+wqSCXFvMb8MethUMpDW2H1HZQR7x5yyKPx1UzLrrar3GeutvonnX5rlpmiHttZud2wBJPlkb8JqyZOOohL3YaQNCCOvMKs8QY2jbtHliVuT3FeyR7oNdoYGD1l9LtoAcLw1H39pnw8ZcRiAdQWu2z3e0WHvFw+40aQuuxAPA+n6SO05S4pHaBUqPvRqIPfAA91VAyCmXAYLunQ7joxVgEn6RQA3iOTeo+M1rUKt9u9eatdn7p+GRyT6rkqihCKEIoQqr8oHB+usi6B27JnTmp9r3aH0NJ2yjfbe2ey0Oz69x9w5H3VAwL6jXY/nvWAcHQt1wkJ3uJn+zUKmOKqbhgp5aVBPn6c/j+dWOxAKpAhxC8vTAjcjKfPYH31PEt66zQ2J66yUJ27Qb7S/38R8apjNXDKNiT4xcrsOTdr9a4fDiFezEJPxJAoURsx9xGYGmxkhuZXQfki4H1GGe8T/6ggqPuJIQ+ZzMfKK2rKwtbJ1WF2nXFSrdGnur5TKzUUISvpNwcYvDvZJykiUb7LjVT79/Caqq0xUbdTFlrmjUD/PguEYbGthrtyziFME9XcHMRvpzgwwPMTyeazAIwPNemcwVAHs4jrf6Hgtwa5gr3aAa3dTSDmS9bP1Z74gq0SCF01IroluB5qkgVcRoeYPD4UnimDypNk5rNxuw09oOBqjj6rgAGOeWRvUHtLYjLrrzUqVQOwdmM/vgvcJdZraFfbbs5T/1FHY9HXsebDvroEjDroeqi43SZ6B+jjwUfi9jrFS4ssCAfMrtPiQCpPeDUQbrp2qcXmFuoy66zTnAWSb7NlgXUt4hQfBSrDz1mrdSDxS5PhBHBVXEoyXblmdUYsnoc0DzBnxPnULuE7MFffnmrj0VxzWXF+1rbntbwuYwVb7IJiD36aaVKk40zIVNoY2q267NdbwWLW6uZfIg7g9xrVa4OEheeqUywwVIqSgihCKELxlBBBEg6EUHFdBjELlHHuDnDX2Ueye0nl+saivOW2gab9y9LZa4q0wddVswZkEd4/wB6W/IKb8DKZYAEp5CR+RHvFWMEtIVFQgOxW2+RoBzAI9R/t8aJx660XGzmeupUW9qs6dls0eDan+LNQRiD1iptOMbR7fpK+MwqhzAA0JP989K4aZIgK2m7GFSuM483tF0tiBOxaOfgKZpC4ADmrgxdp+TXFdZw3DzugNs/gYqP4QDW1QdepgrzduZdruHPzVnq5KIoQihCofyidFOvK37Szc2cCJbKCVInQsBmWDvKjkKTtVEuhzVq9n2vuwWPy066jFUbB2RdtnC3O0LZDpGjW51m2frWm+zus0mDIg9fa06gAN8a57/ojyKxew2EhpF7D3QFuCYBgnKZjssAOy3IgjYa9JjA5FRb450cMutm0Ldatr1ntzbuHKrkRDD2c0ezcB7LDuOYHSoBsGPJSJluWIzG75Go8llj+IDK5Chblt4up7IUkmH8i0T3HwOvTiJC4wQYJ0w64KbZxyXDauDRNlgCRmAV0PhpPgR3VI/koXTdI1Ve6Q4BjeRidXIQtEDOrZM3gDCnyNRMzx/hWsLS07v5T3o8j4a5YYgG1iVNtlb2Wb2blp9IBDAxOkEHkakyWOBGTuo6+1VWu1WOH+Tcd42EdfCvFjDvZIawWKeyFaSykfUcbnwO/wCdMgFhluXWBWeXNqC7Uz6xHyrLgMYLqyBB2I7jTbH3hKz6tMsMKTU1WihCKEJV0h4OMRbgQHGqMeXn4Gl7TQFZkapmzWg0XTpqqHxHA3sL271shQdHXtL6xqNdNRWI+x1aZkjBbVO0062DTjsWGC49ZBlC512ynZv96iAGarr6bnDFZXOKqZy23MHMswsTqRqdpB5VA3Suim4ZlLcVjr4zRkSRH2jDGRvp4bc66TGKsaxphV2/azEG4S5HeZA5aDYcql3pV4aBko1xJEHy/I/1oBgyprqHyO3G+b3lIOUXQQeUlFkDygH8VbFhM0zxWB2qB3oO75Kv9OrLRQhFCFjcQMIP9xsfMHWuESugwZVQ6T9ERdPWWexeLZhr2ST7Q20DCT3SD9o0pWs8m83Prr+Vo2W2louvxb69daKqYvA3AtwlCYB66yd9BJI15qA0/dPNhCbhAM8xs6z8zsWix7SRjwPXl0UqwGBuKtwoou5VzNaYSt+yNx/8xAZHOJictDATgcfnfxCsquEjGN+w/R8tua94xkvIuLsSwQC1fUxmKNojN36dgnvAPdXHZXvP75+4XKUtd3buI+Ry9ijo9gCLV6DKqyMBsQHByN5MVy+YG81ItJaTsUS8B4G3r06yVywvAFxFp7FyAXVb1toOmZQJG0DRDHeGq4Ub4Ldcweus0o+0d04VG5ZEcD/PotnA+Gi6MTg8SsElL0aSC6iXQ66i4G12nwJFSpMvB1J/HzUa9UsuV6Z3eWh5KzYbCNlhmHWoMrNyuAbFh4j1BmD3shkjHP3SLqgBkficeHXqFuwsyZGV/rDk33ge/bX0I2iTZ5qD45abt3XLVTQasVK9oQihCKEKNxLBLetPaf2XUqfCeY8RvUXtD2lp1U6dQ03h40XG1wzK722HbQlTHep/WNK8vVYWOLSvWMeHNDhkVYeH4YMoaBGx9f7j1oY28JS9V90wtXEuHEoJPsjKD3gbfkamR4eutqKbxewVdxGHC5p01O/lVTsxCaBTXhHQq/imDMDYtaSzCGI+4h/NtOeu1aFmsT3YvwCRtHaFOlg3E+nn9ei6rw7AW7FtbVpQqKIA/UnmTuSd62mtDRAXn6lRz3FzjipNSUEUIRQhFCF4yyK4RK6DCU8ZwPaW8iy6wGA+ss8++Dr5TVNVmN4ZpmhUwNN2WnH9qBc4Hk/yRFyyc9rkGTWEJ8O0n7JWd6rdRIxbmMt+744K5tpvYPydgdx2/PGUjudGRau3blhJS6ufqjIzo2l+ywGxEq6RsQRyqvurpJaMNm7UcswmRabzA15xGE7D/i7nkd2KlcH4R1RVX7duDhmb7SkhrDgjnkKrI0DKY1qbad0jZkfgqqrWvyRgfyH/AHDzkp7hsC4Cqf8AMtGUb7a8wfTly09bAwjDUZb0u6q0knR2Y2FMbdkZxcAGqlZjtATmAnunNp4irQMZVBcbt3rZ9Lfk7U+Ef38ffUoxlVzhCyiuri9oQihCKEIoQihCRcZ6L2r79ZJS4YlhqDGgJHfGkyKTtFiZWN7Ip2z259EXcwolnoxcUFRdWD3qe+e/wFKt7MIEX/RMO7Ra4glvqtw6NM3t39O5LYWPIsW7z76tHZ7dT5dFVf10fi3zM/Sm8P6PYeyQy2wXH137TDyJ9n0imqVmp0/xCoq2urUwccNia1elkUIRQhFC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9698" name="Picture 2" descr="http://img-fotki.yandex.ru/get/9167/16969765.1b2/0_8771f_26b75231_orig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548680"/>
            <a:ext cx="3399651" cy="5246938"/>
          </a:xfrm>
          <a:prstGeom prst="rect">
            <a:avLst/>
          </a:prstGeom>
          <a:noFill/>
        </p:spPr>
      </p:pic>
      <p:pic>
        <p:nvPicPr>
          <p:cNvPr id="29700" name="Picture 4" descr="http://img-fotki.yandex.ru/get/9152/16969765.1b2/0_87722_4e931a8b_M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4211960" y="836712"/>
            <a:ext cx="4716016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xQTEhUUExQWFRUWGR4YGRgYGBwYGxoeGxwfHx4gHBgbHCgiGxwnGxoZITMhJSkrLi4vGyAzODMsNygtLisBCgoKDg0OGxAQGywkICYsLC8sLC8tLCwsLDIsLCwvNDQ0LCwsLCwtLCwtLCwsLCwsLCwsLCwsLCwsLCwsLCwsLP/AABEIAQgAvwMBEQACEQEDEQH/xAAcAAACAgMBAQAAAAAAAAAAAAAABQQGAgMHAQj/xABJEAACAQIEAgcDCQYFAwIHAQABAhEAAwQSITEFQQYTIlFhcYEykaEHFCNCUmKCscFykqKy0fAkM0Ph8VPC0jSDY3OEk6PD0xX/xAAaAQACAwEBAAAAAAAAAAAAAAAABAIDBQEG/8QAPREAAQMBBQUIAgEDAQcFAAAAAQACEQMEEiExQVFhcYHwBRMikaGxwdEy4fEUI0JSM2KCg7LC4hUWJEOS/9oADAMBAAIRAxEAPwDuNCEUIRQhFCEUIRQhFCEUIRQhFCFF4jxC3YTPcaB5En3D0qynSdUMNUKlRrBLlUeKfKKlskLZJjmzhfyDa+E1oU+zC4SXen8JJ9vj8W+v8pNiPlQXqLhzFb+yItvs7752JkAamQKm6wNY8at1xx+ENtLnNM4Hhgsvk945cu3mvYq+zPc+jsWZ3+szZdFXYATE9rvFFqo/24pthuZPWJXKNQB/idJy60CsHS7pbdwjIot2yzKWgsSQAQBIAETrz5GqLJZGVgSScNyttFofTiAMUpwvSrily0by4a11WpzZWJgbkL1kkabgUwbJZGvuOcZ4/pUitanNvACOH/l8KxdFMdi8QOtvBEtEdkBSGfx1Ywv5+WpVtdOhSNxkk645K+zPrPF5+SsdIptFCFhduBVLMQqqCSSYAA3JPIRRkugEmAqxZ6ZKcRbslI61iqEElgPqlkyiJiYnQEeMLNtAL7sJ11iIpl85Zq1UykUUIRQhFCEUIRQhFCEUIRQhFCEUIRQhaMdi1tW3uOYVAWJ8B+tSYwvcGjVRc4NBJXNOM9O0uYe+hRhccMjMCpUA6ABpnRTqI3naZrZp2EtqB0+ERxnr0Wa61ywiMTPCFTOGXc14PcsF1CkgPomo7Jg+2vPuPjzbqONRl2keaqY0UnTUHLVbLfCluXWNqwblw69WgJVQNJI2HwHcBtQGsotmo7mVwvfWdFNscOvpR7iOWKNKFTDDYgj6uuoNMNdeyyVDm3MHDFNuH8LvYgxaW5dOxYkkCPtXGMadxNQfVpUR4iB1sXWU6lU4CfZdZ6O8Mu28PbtXyhyCMqTEcgxPtaeAHnXnrRWY6oX0xnt6wWzRpuawNeevlOqVV6KELC7dVRLEAd5MfnXCYXQ0uyCp3Tfi4k2v9K0A98953t2/X228AvImlbRU/wAfNaFiof56nL5PwFF+TzgxuMcfemXnqAeSnQvHIsNB3L3zXLNS/wA3Ltur/wD1NyGfXWKv1OLNRQhFCEUIRQhFCFqs3wxYD6jZT5wD+RFC6RCwx2Nt2UL3XVEG7MYH/PhUmMc8w0SVBzg0SVSuMfKKoJXDWw/33JA/cGpHmRWlS7OJxeeQ+0nUtsYNCW8T6bXbltOqL23Or+yoHgNCd9fSr6XZ4a43gCNM0vVtstF3AqLw3phirbg3LjXLfNTknzBy8u6ralgpObDRB5qunbHtMkyEysfKbFyLln6OYkEZx3SPZJ8JFLu7Lwwdj6faZFuOd3DrksPlI6TW72Ft27Dhlu9tj3BTorA6glgTH3DULHZnU6hLxEYdcvdTr1mvYLqofAmHzm2zIty3aYsbZ2YAkCfEvLd3Z8a0KoNQFgMdfKTYe7Ifmej6KzdMukIxBVxbyBRlXWSZMyY08ANedRslm7hpBMrlor98Rhko3QvpCuDe4GRn60LLKRmXLPIkAzmPMbCuWuzmvABy8lKhW7mSRgfNM8PdweKxD4jEXVtpIC2FlnaBE3CgJUGJ7z3wNcyv2lTsdPug4SMzs4LSp9n1rS7vXNMab1deFdJ8IQttJtACFDIUUDaAfZHlWI3tKhVfF7E7VousNWmMBgNisCMCAQQQdQRqDTYM4hKkQva6hJ+NYwKWGfKwVWXWNSWGk6EyoEePjSlpeQRCds1IugxIkz6faSYrpPZRkt37iG/dIUqB2VB0AEzEnmd58gKH1S8YpptjcZdTBujHeeutUh4r0VN3FWVL5cKzkuJ1Gg7HkxAUHlMdwqqkA5wDkz/Uf2XOH5gee/lmdue1dPRAAAAAAIAGgAHcK1159ZUIRQhFCEUIXgNCFAxeMAuIA0BczXDOgUId/VlPu76FIDBasNd6q091gZdjcy7HUdka7HKBXWNkwh5XMMHxoY/Gg4t1CAE20Ji2DpA1iTEnXUx3QK3H0TQoxSGOp1WW2qH1JqZeiz6U28Navr1DIQUi5lMrM6RGmaN4qyx96WE1OU5qi1lki5zhOehXFsNZFwXgFY7NlLaAbaAkd/rVVuoVahFzLZKLHXp05v8Amq1xHF27l241tMiZyAvd6cp3jlMcqeosc1gDjJS1V4LyWjBW7FdJMEOHG0ILdVl6vIfaKxMkRv2s361mf0dc2i+cpznRaLbXSFG6M4yXNMPetCzeVywfstbgSGyk51PdKkEH7vjWlWa681zchn1uSlJ4gtOuR3/tPfk04zYwrG9iCFFxWAbKWywwAEATBg6958aRtFJ1WjLdqZp1QytB2Jd0k4umLxj3bS5bQA5RtuY5M0x/zV9mpvZTDXHH2ULQ9rnXmj9qZjulFlOHJh7NsfOLxIuHJMQdDmjUtuO7WsvtF7qJLy6JGGOW07oy481o9ntFWGRgDjv/AJzO5KcRjBgrKFRN24BGZYCjcz3mY5+6vFMpG2VXBxho2HNenrVbjQNVAwnSK7MXctxG9oQBp4RTNSwUo8Eg6KNOtUGJXXvk74vM4eSy5etQ6wNQConlJBEd5q3sqs7xUnaZJbtKhEVRwKvNbKyEj4wiG7N201xFUAECcpJJbSZ2CbUpWu3heCfs5eKcU3AEnz2btqVXOi/D8SSVQFh4EMO6Row2qo0mO/Apg2210Yv5dclA4qRYVrKy5YZR2iT3ASTI1IEeNKEG9Ccof3oqnADHJX5BAAJkxv31trzpzWVC4ihCKELC/dCKzMYVQST3ACTQugTgq/iuK9VhFaTmfM0jUgSSY94HqK4phsuWfBuGKoN28Zb2jJhRGsx4d55id66BJhD37FReN9JsTirl3qMy4cCBlTM2XmzGCUB35Rp3a7VGy02AB+fFZdS0PM3Jjgq7gOGC5dW2uUFmCKOQk859K0XOuNLjpis8EvIaFaekPQlsNYNwXOsAjMMuUgEgSNTzik7P2gKtS6RGzFM1rH3bLwMpD0ZwbX7y2AQG3BO2Ubnxju8hTNeqKTS4pZlE1XABNOl3RVsHkuhw9t2CMYylTBIkSZGh15VRZLaKxLSIKvtNk7pt4GQmHAOgyYnDC611lZ8wUKAQIJXtTqdQToRvVdp7QdSq3A2QFOz2NtSmHkn0XPLWCb5ytiVB63qs09kHOUme6tHvBcv7p9EqW+It3x6pXxWy+HvvhywYJcdEYzAyuRIGu4j8prLs9YggaHKdMStOtRGO6JjXAL3DtBFhNWY68yT3kDkK5a+0KFlpl0yR1idFGjZKtd+Ij4HBO8bwlbS2CSZL7ncmNTp+XcK8K/tCpa6tRzscOQ3L1VkoMpgMbp6q0dFsGt7EXcwVmy2wJA0zFp8SJAOsbCnOymjujxULe4tIT/jfyZYW6hyL1Vzkydn+D2T66+NaJpgpBloIOKqnDcNe4dibAvSVW5C3AJVgxiIOqnKzCPdMVmus7qVcVW5TitVtZtagaesLtlaywUjLu1y7kuKGDa23XQaCNQZEjtTBGtJVMXFOwwMbeaYjMdaZLK/j+rUMy9qI0IMH9RpPKqXVLvFdZQ7x0NOCq/C7Zv4tCw+v1h8AnaHn2sg9a5Z23njzWtaXChZiG7I88PaV0KtRebRQhFCEUIS7pDZZ8NdVRJKnTv7wPEiRXCp0/wAgucY3iwuYfDgEB7Yu2yp01lGUx3ELBPfXQUzcgnl8pj026TLbwaJqRfM6fWtkZss7AluyZ5Bu8TfQe2m6+7TLikqtF9QXW89yUdF+M3rGGv3bzCxamUQAZ2JEalgez7IgCT2jyExtNoLzfIiOusFfZbGA4U24knrL7UngHB8OVRmVix1nrCmUATMiIAAmSfdpSH9ZaKxPjPmtGvZKNAwxjf8A8gqzjgguW36vM0jZ7z3EJGoBzMw91dpPrUzea6eaUrXHeGo0DkPpIbXR5S4vWbjYW9baQYzKORzg6qN1I2HcRBrZbbXOZD/EOutqzH2NgdLcDu+vrMKJ08u4llVMQQUGq5BCExEzzOvP3Cn7G2hB7vM7c1nWk1wRfyGzLrik/RjiGLdepw1x8zAkorAbe0QT7PoRvVrhRuipWAkYE71D+4HllI4HECdP1kkN3DEXGBUypMrGoM7RvMzTocIvaJYtM3DmteN6I4m5hExPtFjcYocxukdZE7asd43I18K89a6gIuAZT6mfZbtmpmbxOz0CsfQvoJdULicQOoQBtHU9YZ2hBrtIjfwrztayVK4LSYGHpu0WubQxohok9ap5xgWAgzWGdVOjXrosiT9xdY/aIpKnRsVEkMBcd5j3j0CspOrE4EDgJUbh+P6rEfR4VRcKIQVv6NB07LEjQnkw3mtDs99ItIY2N168o2llQiXunlCv2D4lin7LYQJpOZrq5fQKC0+HxrQwSBaBqt3EuFC6pFzKwO6hYH5kz41EoY8tMheYLiQtjJeaAolXbmBuGP2h8ffRIAxXSwuPhXNuJ9J3ONW6qsWLBiAPYw6SSGA30Jck7TWY+oXuJ6jrFegoWdopd045+rjs9BvVr48suHDFgRp3eEVW+ZxVNjMNukRCkdC7X0t0ndUQD8RYt/IvupuyDMqrtR3haBqT6R9lW6nVjIoQihCKEIoQq3xXoThrzZxntNvNsga+RBHuiuQrm13ARmtOG6KXLa5FvqVBkZrZkT4LcA90V0EhcdUBMwqh044VYYojYq494XFXIMgtiW1zLlLZgAYljqR3mqqxvNu7U/YLzaneAYAE8cFgvFrbt82sMsufpLzMMqIpDEA8wSsE6bwN5Cryxo7th4lPUqNU/wDyaoOH4tjEzh15qSekhto3zbE5yCARcVEUz7LBQ5dVP2isd5A1qbrLWYy9TnKTw25pUWiyVKoZWAGMYEnHZMQeSc8Hdrqrdm4rsIPYJLttLkkL4DLoBpJFFGsQMFy2WdjXFuGGsjAcMT547gjpA3zO11twP1eYK/VEMFnSSlwFQswOz302yu0uDTgs26TMYxyXuCuWLig2mHansgCy5I3gxlY6HTTYmaYeKjcCqWPa7H36+16LSsYt3ATqCt5MxB8RIYj9k92h3qIe7Qq0tH+Q69lEutiVOVrwRdg+GS2dO5S7sy90ZRUSdq6A3Me/8LPCcKXN1k4y88GDdZSNf2nUD0ApK0WOnXF2pJHEhW96QIF0dc1JWyAZd7S88g+kJj7qw0/iNQZZrNZReDQ0DXD3OPquXnOyk9daJNxfpFaysy3Gj7uHRV08XJYnzqQt9GQ0OngCmW2Kpq31+lYOC2b1y2CHuBSN1FpNCOWRj+VOXpxSTw0Hr6ViwOCyiczM0Rmdy592ij0FclVlUTp5xtczIutuyQXPJn5KI3jc+PlSVoqz4QtaxWcgX3ZnLhtUz5NeDAC5iL4/xF5R2WHsWm1A13Lbt5ActbLPSuiTqqbbaS4hrch7/pMeF8LTK+rFRduIikyFCuVAHhpzmk6jRJG9XVrS8EDDJpJ2yAVI6NW8l+8O9U/hL/8AlTFjzPL5ULc69SYd59YVkp1ZaKEIoQihCKEIoQihCS9Iuj2GxCXDeRZKH6TZlgaNPePH8qrqMa5pBTVltFSjUaWbctu7muc2OiT27FvEIgLFQHt9o5gYkFmaNSBoFA31MislvhhxxXo61ubVe+gTGcHZyA+Uz6P8Gwrm49qz1juxUBwPo1GkXCCQzDURJ0A86fqWt9QQNRHEDbtWObILMQXQNZzMn/TOQ34Zq2W0sYVQXdLbRBbsqD4aj1qi+1mAVTnVbS43QSNmJXuLRL6PacSrrBEggqw0II+B7xVZJlQDSyD1wXIsRi7uGdcG29i6ylxoWWAU25EQ3mBXprIBVax54HyKy7S4074bkRI8004fx170s4LZdCygFuRGZDAcQfqkN4E61ypZZJubeuslOnag0AP166n1TnFHDXbUX1zq4BkfOEJA1BI6onlzJpJ7CRDk212Mt+PtR+FX8IGFu1hbpBOpIuMDpMzdKgbc0PpSNSqyg0kNceAJ90we8eJLh6ftN790IAbVu6nmoyjya3AH4hSvf2W2eF4POWnz/aiGOGo5JK+ARzccXAA/aYG4gAncKWOgMA7jXYCpns6mbsuJjaeskwy1PYIj069k+6E8WVf8PaKPlWQA8woMEy0ZtY9ksBT1N9P8WnJK2im/83CJTzpDxZsNZOkXbhy241Enc+SiW9I51yq+43DPRcs1HvX45DPreqR0W4IuPunOs4TDnWdetukagnmBMnvkDWTStBl8zoPdaVsrd0y6Pyd6BPOnHF7uFCvYUF1ntRICxrKjcbeXpT2SzKbA/Ap10cJ+a2WYyzoLjEd79s/FjWYTiVbXM1DGWXlgoV7iy4bFAurEXFI7MbypG5HjVtlPjKuqML7OI0P2rJgOJW7wm20942I8wdfWtBZpaRmpdCiihCKEIoQihCKEJXxQ9bNoHs/6h8B9X15+GnPRO0Vf8G803QHd/wBw56ff15qNjLd3qSbSJ2RIW4SCR5jRT5g+NLGn4ZCspmn3sPJx1HWPolnA+O2xagK2c65CpDz3Fd6gypAwTdqsj3VJJw26RxWrB8POIv8AW3RItZpM6ZjEIO/LEsRpmyrrlMSawwXFdq1hRpd2zWPLbz03SdQnqIBEAaaCKis8knMrkHyr4lP/APRITdbSB4+0A3xysorbsda43n7AperSvNE7D6kLVextm1w/qVUfOGIJJWGDEie3Hs6RAO3rTodWpmZ9cJO7ilnNpVMI6G9ReH33vjq2Oa3YtlFPODH8saHuNUWm7ehqZsYddl3UrXgcUbbG1c1dWgMRJBBBVpGp0iBtBrzttpOkmARv+8/VatBwIurqPAsX1lpXAid1+yeYPka8Xaw5lS7h5D6Q9l0wt3EeA4fE22S4gBMdpQFYEcwY3qNK31qBDmHloeWXlChfc0qlv0KxGEvLfs4hTkOYM4M+IYDcESDtvXobN24xwHgh2wZdFTnvRdcSpHSDi93G3rdu0Id1yqN+rQwXf8Ue5V0nfbfUNVwhXUaTbPTJdz3nZy910vhXC7eHw6Wrc5EWfFzuSY5kyafY0NbAWNVquqPLnZlK79pvnCM2oIJIHsoD2QPEydfKpKQOGCktwV7fawrhUOpsvJSfuEa2/ISPCq30Q5Dao/y81WulmHvs1pzYcBD2ohwNtiNxvVNOiWOkpunVb3ZZOv2suEGGT6usztFMpd6v1s6Ca6CllsqS4ihCKEIoQl/GMd1YVV9u4YHgAJLemg8yKotFW4zDNM2ajfJJyHUdaLzD2AqCdBufTakGiBJ5oe8udgq/0k4hiPo3VQuDYw7Cc5n2SRHYtkwJBkyJgGraveXJyC0LFRoSWuM1Bls/ZHlxU3h9xr6AJKW/r3Niw+zb7vF+Wwk6rXRbeCorBtFxLsToNBvPwPPDAvLVlVUIoCqogAaACmnAHwBIucXEuccUo6T8YTCWpEG6/Ztr3t/QVEsA8Lc1bRZfMuyGa5dieBtjG663bDYm1petE5TcAMh1mAWE6rImV1726UMgxkpVsScYnL6VU4tbfrHi1dXLpFwRlPOf6CrKlq1dyUG2bRvNTuhV7LeCP7NwMPxRqPMgT6UsyrLiCcUy6kW0wQMPpNul3DGQjE25lBFyOUGFf8gfSoWmkHiCFyi+DKYdGOPBcpJlH9sgRkbvIjY8yK8jb7ETIGYy3jZy2J8t7xgcF0LDPP6V59zfCUq4Kt9M+LhVZAeyo+kI5nkn6mPDxFbnYthgd+/l99aJiz0/8jy+0s4DgrticQTlv3IJBGgXkh8I3HgO6tI9o3KvhOA9UVrtTw6K88H44j22YaOkZ7Z3UTqV+0vca9BZ7Qys280/pZVWi5hg8jtUvBMMyzrOa23dI7QPqNfWr1Wck2QRpXQoLKpLi0EKxIIBjfSoABSkhK8R9LcNm1Kqv+a4J0H2R94/AT4V2FMYCSnSqAAAIA0AqSqXtCEUIRQhVvjt3/FWx3WiR6uub8lrPtpxC07I3+w47/g/tMnAvHINba+33H7v5T4ac6nSb3hGwepSo/tC9qct2/6XnSS3mw1zuEMw71VgWB7wVBBHOr64mmV2xuisPLmRh6rHB4vsctKz2VSGwu1aXiUi1dhWdtB41bTcQC4qtzZIaFyDpTxVrvED1qsUUALbJykqwBMa6MQQwnWIHKrGNObsytBoDGw0/wA9YJzw/DBiptXD1qgZGJyG4v2GP1Ly7AnRh6002Uq8jXL2/S38ZxGGvN/iLea8BDZT1GIAjTPbOl0eKz4Cq3ta79LtMvaIGW/Ecj9qnY7C2FO11ATIzswAI27R7SHT6yAHvpYnb+Q3n5+QEwwnLQ7AD1ylWro/xBb0retxvZuA6hlI0Yd6nb301Tf3jJIhL1Wd2cCqfxbCJw/FdWQxsuOy5cMGGx2A1A5GfCkrXZw5uAxG/wDW1M0KxGOis3CePOqLaQ7iFdvqDQdqd4BB17xyrzv9AK1bERjjvz90y6k0+Ja+juGt4m+LrR1FjYM09ZcnMWJJ1AJJnnpVnalqNFgpUxiRpoP3lwUqri1t0Zn0T3jvFLOsMD5a798edZtFj3gC7Cop0nqi8W4xdDgpNll1BBE69x25HTY1uWNvd+JplM9y0tIOKtnQnp2bhK3QMyQGZVhGB0U9yPpEc408PQUnlwxCyLRQDT4TK6dZuh1DKZB2q5JKNxPGi2vjXCVJolLxed/orOhP+bc3Fv7o77kcuW5oAU4AxKbYLCLaQIggD1JJ3JPMnvqSrJJMlb6FxFCEUIRQhQ8fw23dKlwcyTlYGCJiRI5GBp4Duqt9Jr/yV1Ku+mCG5HNSbNoKAqiAOVTAAEBVOcXGSonG3Aw92eaFR5t2QPeRUKzoYTuV1mbNZvH2xS/hmHmPjWTTbeKZrvhSLv079WP8pD9IeTHkg8ObeEDno9Tb3hw/EeqqH9lt8/kct2/689FWflG4TbuvaIUC6QZaAZUeyGHPWYO41pstBUKNQtEaKr4jBuEh8LYc/aD3En8IcCuQrLxOvoleI4jeOW1iLCYhdFRXk3FzGAEunMSPBp8Irjmg5iVNrYxaYQAjIUANoAkFXFwhSCQQQHdQQQROm3Ks5zxN1sGNDekcMx7K+64eLbsj9FKuN4NhaW5buqHQ+0jMugA3AAnlyPKu2ZwbVLWxBxwPwiqC9kmZCVfOLmI1ut1rGBMgkxoIEaDwgamuV7zal4Fb/Zwo1rHce2Brh6ztTi9YfD2fm9vW9cE3DIGVTsmbkTt6+NcvAnHVIikTJpiQJhFrjotxbayykDKFKspURqMp9o+NIVLA5xmf39KoVZxWFrjV64VW3aLEkKAF7JJJ5nYkabjnUx2e0HE/a6XOMlo3+SgYnB4hy6uMnVjUEgmMwUxAicx/Orm1KFKIxJPrH0pts1aqJcbrTzOUq+fJBdVL2JwLgPbuKLgzAGYgGe+VZf3TTtkrmpn1CU7RsjaVJlRmGMHriCujWOE3LBPzd5Q/6dySB5PqR6g+dOwsguDs1oPCL1982IKos+xbYknzcgZR5CfEUQu3wBgntiwqKFQBVGwFdVZMrZQuIoQihCKEIoQihCKEKFxjCtctlV3BDAHYwZj++cVVWpl7C0K+z1BTfJUGxYvOAmU2l+sxy5j4KFJ95+NKU7M44OwCvc+k03pvHQYxzmPJN7FlUUKohRsP73PjT7WhogJN73PN52aruKW9cdnVBlmFJAJIGgIEEgHU+tEhSGCh8QfkwYXI5rCtHgY94rojRdCrRwgfiGEXLH0oaB/8MZ/+2hWgwwqsdLMSqcQxgtuVsrd7UROZgDcjXU9bn075rItNMGrLRin6Dz3IvKsdIuPC4ot25yzMnfw17+/xqdkszmuNSpn10FTXrNu3Wc016NWBhbJxWI7TN/koTqfE9w/TzqysQXSm7MagpXCcDid389ZL3AY9lZ7hbMbk5/rI2slWU7j8uVZdoZ3mB08+K9VRsjBTA13ZjgepVl4ZxQqB1LhF5W7svbHglwdpf2WqFO2V6Hhd4h6+X15JG02FlQzUEna2A7m3I8QmN7HOGtPdsdgXrdzPadbqQg2ABGvnVo7So1XCcCCCQc8EvSsrA1zKdTG64Q4Fpx80h4pike+7r7LW3X2cvaZmYdmTABK8ztSrgZJH+ueWH7TtKyVG0Qw5gjWcgBnCz6KYgWuI2L7tltKjK5En6jqOyBJ1ycvypyx12UneMxievNLW2x1X2d1NokzhjvB15rqydMcGf9b3o4/Na1Rb7P8A6vdebPZFsH+HqPtRcR08wi7G4/7KEfzRVbu0qAyk8vuFczsO1OzgcT9Sop+UOx/0rsfh/wDKq/8A1SlsPp9q7/2/W/1t9fpOOBdJ7GKJW2WDgTlYQY8IJB99NULXTrGG57CkbZ2ZXsovPGG0J1TKz0UIRQhFCEUIRQhFCEUIWF2cpjeDFCErxmIQHtSBGkMQY8htUQpBJ8VxLDsSlzrWtnmdY9/aB8VNSgqQkYhaejPDs2LNzMLi2EKrc+11kR5MEBB8TQpPPhgaqsdLfkju38RevYfEIFvObhS4GGUsZaGWZBYk7DfnVRp4yF0VcIKq4+Tv5tcLYq7ae3aGa4LeY66ZVlgJ01IjaO+qatS7gmrPSvwY4J9gegb4+386xFx7FjLNu2gBdrYEg5jIUHl2TOhoo0sLxVlqtInum6Z8Vs4n0SGhw4AYKFKHRXAEejab1XaLKHiW4FPWDtZ1HwVPx0Oo+wkVrhdwOVslku87TiG9x0cdxFYtWWeGs3n1kvSf1lF7ZqZf6hl+uClfOxbMYjDOjc2UwP3SBHqaW7pzv9m8HcevhR7t1QTRqAjYfsfSzsHCtqTctj7TCU/eWRPnFRf/AFDcgD7+RhRe61MwgHhn5GCtzcOw+4xNkf8AuL/Wq+/rZGm7yKiLTWyNN3kVhltoP/UWm/ED+Rrt57j+BHIqV6o8/wCzcORUc4qz9ufBELE+RIC/GrLlTZ5n+T6K3u6pyb5kD7PomHBcZg8x67rk07LhFaD3lQWmPI+VW0aDXuiu6Bu+9BwE7wlbVRtl3+3dO0SceeHuE5HQrEM4xOFxovScyOzFYjl2QymNQRAG4itVnZ9yDQIjTrFZ/wD6vZ2tNC0US3QjA+8HrNdGwDXDbXrgi3I7QQllnwJAMeHLxrXZejxZry1YUw890SW6SIPuVIqSqRQhFCEUIRQhFCEUIWrEvCMe5SfcKEBQOGP1ltc6juHjFRIUsljiuC2n+r7tKJK6HJNw8nD3XFpg9th2iZCoV5zz0kQPCSIqp9cNw1TIoXhLsPc9bUxxXEMRkYW+pLEdliSoB78sNPlVRtJjALraNKcZjz+lU7fRh72Is2r7J1GtxlDlzdKwYYkDVmJZiZkAjnVdFoc4SnKlYMpuczPAZRE7OGSvXGmi1A0kgfGfyEU+VkNzSbAYTMM3jpUCrZW69we1fOW7bVxyzCY03HcfKoOYHYEKynaKlLFhIVexPBm61Ldu/eW0xvSubrdLYgBRdzfWDCPGsqr2dQfUBujXHXBbFO0NFJ1RzReFyNMXZ5RpCoSXsQvUFLgzX2KDL2IMoIJXQjtjccqziKLr4cMGidu3nptW/epkODxIaJxx2+WSMDjxdu27d22jm5cFtfo0ksSB7am2d2G/fVrbK6YpEjmddxkIq1G0mktJbAn8jGuhDtit2J6DsZbqLoI2BK3EPuv9YP3vSpixWtuk+QP16LOp9uBvhviNokH/AKLvok17o8qki7YvYcDXrAlx7MfeaMyeckVVUpWumJuz6H6PonmdpucPA9r90gO5DI+hQeF3bQEqHQ6q05kPcVuDb137qTFZlQxkdmvkpi1UaxMGDqMjzGvwrr0A4cxD3T1lpc0C2GhWIGrFdjyEjeDO1bvZNJ4aXF0icAvP9tWhoIpiHGM4xA2T1Giu9bK86ihCKEIoQihCKEIoQihCwupKkd4I99CEu4Fb7Ckj6oA/X3mgrpWHEeLr1nzdHAulCzHfIugk/eMiB67b0VqgYFfRoki+Rh7pdfu9WqypNsaEj6o7/Ks4Y4lONbfJg4+6T8X4KXtG9g8U1qO0FIDofDXUT4aeFBAiUzStBDxTrM569eu9QMFxZrYwzM4FwjX6x1Uzp+1AjflXGPLDLUzUs7X32xh5ZFXDiN9ntWc6lGYZ2XbKYAjXb2q1mkkAlefc1rXuDTIBzUrB24yrQokqTZXt0DNcJwSLDA/OrH/1B99x/wBaWaP7jf8Ai9ytV5H9O/8A5f8A0hczxjkXcOWgMMXdLgbButslgPu5pA8K89WBL64P+n4evRUwO7fdyuCOEOhJOFzbxGFB+pi118mt/wBDWlZyDUDtw9yo23xB8as+19IVtrw6KEJJhujVq29zJ2bVzVrMDIG5lfsgjcbd0Vl2jsiz16ge4RGzD1T7+0Kj2tvfk3J2sb9saFN7FlUUKoAUaACtJjGsaGtEBJPe57i5xkrZUlFFCEUIRQhFCEUIRQhFCEUIS7E4sWLN5ztaDNHgBmHw09KCpNbecAud/JtiVuXbr3pN+6uYE85MtHjOX0FZ9QAvMrXtAcKLbuQOKY2+nK4bEnDYtcsns3B7MHaddPPaqqZgQirYw9ofTOYyXnGcYtt+tCkWHMMFHM6hwB3neO8eNVkXjgmaLf7cOPiGvwrN0V4VbS2L3VILlyWzBRmytqBm321jxrSoUgxokYrLtlpdUddDjdGmnkpGM7V+O4AfmT8CKuSgyUnDr9IT3L+Z/wBq4Fw5KVbGtAXFWbOmKw4PM4gfxufyFKj/AGjf+L5Wu7Gz1P8Al+wXOeL4dbKuElxYxBVTzIggT3mbMTzOtefqsi0upg4EH0P/AJL0Vne6rF7AuZ1/1eSQ8S+jxFzuTFK/pmcz7stM2N0tpu/3faP2uVBfY07WfAX0dXo14ZFCEUIRQhFCEUIRQhFCEUIRQhFCEUIRQhKukmEa5h7yoJL22QjmZBiPEE7c5PhQcoU6ZhwK4dw/GOlxIc2vmol30JzAGFg7ydCKQquF7BbzG+HETKe8W4qOIpauNh4cey06b66cxpIBrjKD3ODlWx9KzhzJJUnCcNd1JLk27IEAmQsmAB4xPkKcFJrTICUfaHEQdfVdO6Ng/NbM/ZHu5fCKsWe/8ikeP4gbeIchysttcWV0AXslYIBiefOqS6Dn5rUo2cVKQ8M4Zg47cZw9lNwnFScxz4b99v6UXzu81S+ytH+L/ILTiOkiqcvW2we62rXGPkDAB99VurRhI91dT7Oc4XrjuZAHyfZauGYa7cxFm41tktWs8NcIDuXmSVAEEs2wAFQptc57SQYE4nMzuVlepSp0XsDgXOjAZCI14DaqBxm8rnGhFCqXZwBy6u6skecu/wCKsK1R/Vhw2keYPyAt+ysLW0S4yYjzaf0FW+NDO9w/bsI3qirP8r/GrLP4Wjc4jzJ+wrXgNa2NHEeZP2F3PBdKsI1m1cfE2ENxFaHuopEgEggtuDoa9EKjYBleKfZKwe5oaTB0BTfD4hLihkZXU7MpDA+oqYM5JdzS0wQttdXEUIRQhFCEUIRQhFCEUIRQhFCFrF9SYDCZjfmNx56GuSF26dirHyhdJ/mdgLb1xF6VtjfL9pyO5Z07yR41VWqXGpqx2bvnychn9LlvAOjtziDZLU/N7Jm7cMzcuNqdz2mO510BnciV6NO+bxWjarQKQujNXe1wB5CgQBAgbAD8vKn8llXwno4aDbWxZG7Zrj78ufLyX/euRtUb+MqzW7YVQo0AED0oVSo3HelNvCvcs37PWXFUOqrDIQ0xmZgMpGUzodIidqVrWhrMHDFa1msTqsPpPgZE5HyBx81ivSXhrLbyWBcu3IHUraAYa6yTCaeevKqalpszGXymBZLfJBqQ0f5F2HyfTDVax0/wtsg2cKwtjslgqW2zMCVAWdoV5JjUDeuf11Fr7rRoT7fasPY1pqYVKnizzJEDftxCq/SHjmJxRvW7rAIi9dbRNvaRgGYCXi0xPISJrPrW91QNjAF0b9fladksVCzhj2DEm6SeB008Q8lpwi9YLOv+bZ6r1yG1/Ms1l1Dcvf7rp9Q72Kvcbod/uun1vexSe9ayrh7rCFDOjz3HU+vbue6nGulz2DOAR1yCnXgh7Z2Edch5pHw3CEvrGSO4GTtpOvjPhT9Wo0MgZrPc2oaxeD4dif8ARTjRwmNsC0SFe6qXBPZZGIXUbEiZ2kRVlkc6ZKot7RUpEEYgTK+ha1l5dFCEUIRQhFCEUIRQhFCEUIUTi1/q7F1/s22b3KTUKhhhO5WUW3qjRtIXNMBcYtaZ7uQO126zZiGVUOR2J5LCOQZ3PjrnsmRJ2lbNQCHACcgPce6TdLEv4nF4gqR7K5rjTFlCOxbEbu0k5QJJY+ddfLnEuUqJFOm1rf53/vYus9FcHZs4W3bw/sKI3BJbdixGmYkyfhpFaDIu4LFrFxeS7NNHtg7gHzE1JVLC7dS2pZiqIokkwAB+lcJAElda0uMDNUPpB8plq3IsBT3PcmD+zbHab1K0o61XsKYnfotKn2fGNUxuGfXmuZ4ri7YvEXbzMXLLlkqF9ldOyNhSFqJkFy2LKGNpwzAA/KcYQZPmr/ZeT+Fw/wCtZVTxCo3aPcQmgL3eN2j3BC2YrA5RiEI1Rgwj7jMv8twnyBqDKt4scNRHmAfcJltae7fOYI8wD7hRzcAZHjOptm0+Tl2DbEkwJyZTvVwpuLSMsZE8Z91B1QQ5oOMyPMO95XnDTeyrZ0tujF1MZiQYJC8uywJ8M21WPoMc4vznAjrcqKtZpc52hAHXtyXmI4ZbVi164zlvvAwTz029PSutcfxAA61VYfhLQl96yLUlfqlSY2KyQwZdid4MU0yTg5Ukziq3iQyMwmGQ7+I/3plmhVzwHL6m4bixdtW7q7XEVx5MAR+dagMheRc26SCpNdUUUIRQhFCEUIRQhFCEUIVb6fcR6rB3lALOyEBQCZEgNJA07JNL2h8MITlhp3qoOgXKU4gWGYwoyLaltslo6jfUPeUs2uotkc6Ra6B5enUraczQbSeZ+gYHFR7JvYm8qWAzMxJRTqxJ9q47bBzO5EIIGnZWpQXugIN2kyXZdYDrfvXYuh/R04S1DPmuMO1BOQak6A7mSZc6n4U/Sp3BiVh2q0d87AYevW7IKwValVzn5S8XcN+1ZH+Wqi5ln2mJIGaAdBlgCOZrMtzzeDdFtdmsaKbn6nBcv4jwDFPN24FGZoAJ130AAEbd1QFZjAmCxzjAKm8H6N37ZnsHNGgJ5+QNU1nipGCuoxTBBKdWuHXCuRri5EkyF1mBoJ30IO1K90LxICt76DeGak2OG9YwuOrOxYSWBO8zMwDtFdY0NaIyUHVS0XQcAFOsYYFWj/LJkrzjv090/wBZrpugGVVeMjalfFsOVthgdbLK08yh0P8ACWqphh8bcFeDPNRb1nS4nIEgeR7Q/hNcbg5TvTBS6/azW4j2lKz6f1WfWmQ7GVyMYVd4i2Zs32gCfONfjTTMoUogBfQPyZYvrOGYY/ZU2/8A7bFB8FFadIywLzFsbdruG/3VoqxLIoQihCKEIoQihCKELTjMUlpGe4wVVBJJMaCuOcGiSpMY55hq5lxbGnE3nZluAjVAn+aifdtliLoOUEhTMk92mc9xe/rDl9LbpMFJgAjfORPHTmqz0jW3dSYV+69YO8f9bDkZlP3gNO+qztEcsv0maYIwMjcfg5ELp/yccGSxg7dwJFy8iu5PtaiQPBQDt4nmTWhQYGsCxbdWdUqkE4DAK1Vck0UIVB+VfhpKWcSk5rLZWI3AaIM+DAD8VI25nhD9i1uy6ol1I6/HXoqffxxuWgDr1bTvyfSfGHy/veFZBeSCDotRtMNfI1W3BtDh5LEQYJ3/AOf1qhtZ14FWPYC2FYOHYcDNAETyHMAQfVY91XswSdR0xKk4OzqeYI9xBBE1W2ZLVF7sAVgLBF7bssfTtDb4/CpovSzePhRsfhASEbQMDabuIIlfTeqonrUK1j8Lw4/aS4eyWS2x0bIbb/tJIPwj31N2chWgxISvCWp7PMN8OfwBqbSrHqtcVsZWZfsn4T/U0zTKvGIXXfkTxM4K5b/6d4x5Mqt/NmrUsxli892sy7WB2hdCphZaKEIoQihCKELRfxIXSCzclXU/0A8TAqLnAKbWE45BIOL8XcCAxE8rYn/8hBzd0Ipg7mln1jom6VFuzz+vsqrY/iotEHIHuuTkzdp2Ox1JIRRsxBjfXQgLOfjvT7KV4ZwBns/Z2KvYrFvYVg6retnMWt+z1bIDnNlxrbAPYA5lWG1QBjAj9c+KYLQ7FpIPvxGuGPNauiPCjxLFKc+ZbcNdYylzLMBCVjOWgjMIgA7aA206Je7HLVVV7UKNPAcOty7nbQKAoEACAByA2rSXnyZxWVCEUIUfiGDW9ae04lXUqfUcvGovaHNLSp03mm4OGYXDbFo2MRcsXvqk2nO0giA4+DD0rAq07j4PBervCpTD2cR9fCa4RROVt5K+o/Q6UiBDoKHGRIVg4dcgAd+g8xqPgYphn4xsSdUYyppePwnT+/KuOOSqARcuiDttp4MDI/UV2RCADK08UUumYDdZ9V1/KRXBmpUvCYKS4sgX07rwDjuDCFf9DU4kYK5n4nclDYeMQy7an4f7GoASITF7wgqt8cQm4xMaj389vxfCmaRwCuZgFdfkQxv02JtT7VtHA/YYg/zr8K0rJhIWV2y3BruIXXqdWCihCKEIoQlfF+KC32QTm201MnZVB0zHfXQDU6VTVq3cAmKNG9iev0k93HLEKVZzm7JMoMujPcbcoplfEiNxotMpm6eXrwHWCTY7GwCXJAEyx0ZoGpgbQDEDaVQRJJrLhEnrr9ZJhlPQddfs6JbglIBxTqou3CqWwdkB/wAtB3Ko+kaI0y95rjZAk5nr0GKufE92Mhnv28zkOarnHxl6wie0Vsid8gCl/wCa3PiXqB65deiYpiffn1PotPRDjRwvFFJMIbj2G7gjMQPQOFbyB76uoG45UWtne0t4xHl+ivoCtFefRQhFCEUIXMflW4Tlu2sSuzjqn/aGqnzIkfhFZfaFPJ21bvZNaWmmdMR11mkNm9nVHnVhlb9u3/VctZFYYytFoiW7PYp3ac6EHcZh5g7e+RUsjKXIEQVOt3cwn09OX60HEKoiDCwcSXG8qCPNf6ifdURmu5QVMwV4NbE7qdfI/wCxqaqe0h6Vcewf+GkatYcsPTU+9ZHrVg0Ktpu8cbQlPElm7buD62nrtXNVez8SFX+NKMwMyTtMcjr/ADLUqeSvadFJ+S7E9VxW2vK4r2/4Sw+KAVpWV3iCU7UbeoE7IPx8rvlaK80ihCKEKJxTGizbZ9yNFHex0AAGpk91Re66JVlJl90LnvGeJPbV3EllMXGH1Wb/AErZH+oSQWf6ogDYLWa90YnrrUrWpUw8huX1tPwP5Rw/JasrmINx9XKxlzIOyq91q0CI72KndjXS5sAddBdcC55jLTn8nXmonHEzNYtMYz5XfwTtFR6Ktx/2svdUX5hp66HurKJgOcOXp8xyWzH3u2M8KtlMzDkGcSwHPs28w8qHHGTp0VymMIbmT6ZDzKrHGiWRSdGzop/buTcb4uB6CoQZHW9MtcGzs+Jgeyr3HrMXbxI3uH3F7k1JpnDigGIOyOvVfQvRLiXznB2LxMl7YzftDsv/ABA1psdeaCvPWin3dVzNhTepqlFCEUISrpRwz5xhbtqJYiV/aXVfiI9aptFPvKZamLLW7qqHaa8FxzAMe0h0+sPBlmfhPuFedcNOuvpeodo5PMHeMDkQZ9Dv+fxqAPoqHhMrF4Z8s+1t+ldvQYVTm+GVtAIMjlrH5j86jEFczC3YGAXX6pgjyP8Az8Kt0Vb5MFYY4MVugbsmYDxGhqU+FDIkeSUcSQG0jKI7K3APcSPzrryL2CvpTkeCq3SW3lIblmn0df6gVKnmQmGYwlPBsX1WMsXZjLdtsT4Zhm+Ej1pygbpClaGX6Lm7ivpitZePRQhFCFWOlWLHWWrWYhjOWN1JBzP5rbDAeLr4UraHYhvXWnNPWZnhLuuHn7Km464rrkXRUJCINgxfLrB7UOQonfqWbXNSb8cOscOtwWhSBaSTr9T/ADvMLdg8MGcj6giyviAT1jech/3RQ0Sd2Xl0V17iBvz88vhR+HO2JxmdgcgzOTpAUHq1X1RWb8RoYbz73Pz/AEF2oBTpXRngOuZUK5eJTMx1xLMde57gHwtIw/Ea5oJ1+f4VgHiw/wAfgfZlLEXrBaY/6uOD/hUKB8BUmGbp4lcqiLw2ABKOL281x42JJHmbrAfzVW0+6tj2+l1T5GsXmwT2zvauGPJwG/nL+6tGzOliyO02xVB2gemHwr9TCzkUIRQhFCFyfpxw44fF51HZuEOvdPMe/wCBFYdtpFlWRrivR2CsKlG6dMFAwzwdDPMeI/rB+FZ7sCmTiFPMGCDtr7/96g7QqATFH2PjB9am45FUxmFIs29Y5gEeYO3uNWDEKDjC9vvlgnkYPk2hobsKAJy6hLcSo6sAj2WKHybUfGuF3hBPBXN/IxxVa4vbzWYI1U5fcdPhU2OxlMMwcqbeWZ8v7/OnAYTK+muCY3rsPZuj/Uto/wC8oP61stMgFeLqsuPLdhU2uqCKELlnGccbmLxV0H2WFi33AKBnPiGuFVkfdrNquBeT1h+1uUWXaTGnZPnPwlWHPUFhv1K4cvOpjLdf354qpzruOw/9qva2/A2z7j4Ti6rWFidLanXvYIFYn8TXD6iuu8IO6fQfpVNPeHiR6n+EcJHV4a4g5YbMDzMoy/8AZ8alMMcNyH+Ko1213z+0jx9ybWHuA9hVtQO4m25M+bH4Gq6piDy9FfSGLm8fdCuETCFyCDcMeLP1oX4onvqQH48/VQfiX8vSEi4tbjruXV5P4nVv1NQaMet6tcfDgrd8jmNjFYi0d2SfD6O4f/603YziRuBSPaYvU2u2EjryXW6eWMihCKEIoQqt8ovCevwhZfbsnrB5D2h7tfNRSlsp36cjRP8AZ1bu60HI4fS5thr57J9fj/5T76wX4YreI0TrDR2e7by/s1C6MgqySmGEAJg/2RXGC8IVT8MVMPfzH5c6sCq3IxVvNI5MPz1/OouGK6wwEpuyy67sv8SH9e1QcWnzV7cHdapNxPss0bEK/u0qYInyVrcRjvCp2KtZbjCdJkeTf8/Cm2mWpkGRK7b8lOM6zhtkE62y9s/hY5f4CtbFAywLy/aDLtd2/FW+rUkihC5l0pyrduiIUPA8MoW40eYa3p92sytg4jrL9rcs4LmNIzj9fB80gw90/OrmYyLtgPO4z2lBj3rc9CKqBxdPFNEDumxoY5HoKbi7+fMN5VX12IuNqZ8h8TXDqOHqoMEQePoo3AOJsL627utt8OU7xpOh5HXN+9XWOmQ7Uff7Uq1IXbzcwZ9v0s72HAt3rE+xatOs79hirE/vg+tceCWkbI+kMd4muGpcPkJZj9bOD1jLfRf43I25wRVjMQ3rYq3iHO5n0KgpZN1MaeeVYHdkJH/ZFQH4zwVrpvBvH1lTfk/xnVcSRidGMN5XEPwz5DNWUHXXg8Qq7XTv0XN4Ecs13mtRedRQhFCEUIXhFCFxnjvDPmuKuWdkPbtn7rcvTb8FYNopXHFnUL09Cr3tIP114jr1UnBvJHjB/T86SbmpuEBM0btflUR4XQqyJamCtrrz3/WrNVTGCzRdAPsmPQ7VIjIqPyk15TLAbq0j1/4+NUydE0IzOxKOJ3c6q8aglG/ENP1qbXzHkrGsukjmq1xSxJU96R6qY/UUyxyuYug/IfiPocTb+zdV/wB9I/8A11r2Uy0hYfa7YqNO7r3XTKaWSihC5x8puENtkujUO0nuzKI9JtSP/bFZ1rbDg7b11wW12a+80s2de/uqOWdER116hyjd5Ru2hPgZcUqdD10QVo4EuadcR7FTODYgDDq+62lNm8N4GcG23fEF17pTxE2E5O2wDy+wqSCXFvMb8MethUMpDW2H1HZQR7x5yyKPx1UzLrrar3GeutvonnX5rlpmiHttZud2wBJPlkb8JqyZOOohL3YaQNCCOvMKs8QY2jbtHliVuT3FeyR7oNdoYGD1l9LtoAcLw1H39pnw8ZcRiAdQWu2z3e0WHvFw+40aQuuxAPA+n6SO05S4pHaBUqPvRqIPfAA91VAyCmXAYLunQ7joxVgEn6RQA3iOTeo+M1rUKt9u9eatdn7p+GRyT6rkqihCKEIoQqr8oHB+usi6B27JnTmp9r3aH0NJ2yjfbe2ey0Oz69x9w5H3VAwL6jXY/nvWAcHQt1wkJ3uJn+zUKmOKqbhgp5aVBPn6c/j+dWOxAKpAhxC8vTAjcjKfPYH31PEt66zQ2J66yUJ27Qb7S/38R8apjNXDKNiT4xcrsOTdr9a4fDiFezEJPxJAoURsx9xGYGmxkhuZXQfki4H1GGe8T/6ggqPuJIQ+ZzMfKK2rKwtbJ1WF2nXFSrdGnur5TKzUUISvpNwcYvDvZJykiUb7LjVT79/Caqq0xUbdTFlrmjUD/PguEYbGthrtyziFME9XcHMRvpzgwwPMTyeazAIwPNemcwVAHs4jrf6Hgtwa5gr3aAa3dTSDmS9bP1Z74gq0SCF01IroluB5qkgVcRoeYPD4UnimDypNk5rNxuw09oOBqjj6rgAGOeWRvUHtLYjLrrzUqVQOwdmM/vgvcJdZraFfbbs5T/1FHY9HXsebDvroEjDroeqi43SZ6B+jjwUfi9jrFS4ssCAfMrtPiQCpPeDUQbrp2qcXmFuoy66zTnAWSb7NlgXUt4hQfBSrDz1mrdSDxS5PhBHBVXEoyXblmdUYsnoc0DzBnxPnULuE7MFffnmrj0VxzWXF+1rbntbwuYwVb7IJiD36aaVKk40zIVNoY2q267NdbwWLW6uZfIg7g9xrVa4OEheeqUywwVIqSgihCKELxlBBBEg6EUHFdBjELlHHuDnDX2Ueye0nl+saivOW2gab9y9LZa4q0wddVswZkEd4/wB6W/IKb8DKZYAEp5CR+RHvFWMEtIVFQgOxW2+RoBzAI9R/t8aJx660XGzmeupUW9qs6dls0eDan+LNQRiD1iptOMbR7fpK+MwqhzAA0JP989K4aZIgK2m7GFSuM483tF0tiBOxaOfgKZpC4ADmrgxdp+TXFdZw3DzugNs/gYqP4QDW1QdepgrzduZdruHPzVnq5KIoQihCofyidFOvK37Szc2cCJbKCVInQsBmWDvKjkKTtVEuhzVq9n2vuwWPy066jFUbB2RdtnC3O0LZDpGjW51m2frWm+zus0mDIg9fa06gAN8a57/ojyKxew2EhpF7D3QFuCYBgnKZjssAOy3IgjYa9JjA5FRb450cMutm0Ldatr1ntzbuHKrkRDD2c0ezcB7LDuOYHSoBsGPJSJluWIzG75Go8llj+IDK5Chblt4up7IUkmH8i0T3HwOvTiJC4wQYJ0w64KbZxyXDauDRNlgCRmAV0PhpPgR3VI/koXTdI1Ve6Q4BjeRidXIQtEDOrZM3gDCnyNRMzx/hWsLS07v5T3o8j4a5YYgG1iVNtlb2Wb2blp9IBDAxOkEHkakyWOBGTuo6+1VWu1WOH+Tcd42EdfCvFjDvZIawWKeyFaSykfUcbnwO/wCdMgFhluXWBWeXNqC7Uz6xHyrLgMYLqyBB2I7jTbH3hKz6tMsMKTU1WihCKEJV0h4OMRbgQHGqMeXn4Gl7TQFZkapmzWg0XTpqqHxHA3sL271shQdHXtL6xqNdNRWI+x1aZkjBbVO0062DTjsWGC49ZBlC512ynZv96iAGarr6bnDFZXOKqZy23MHMswsTqRqdpB5VA3Suim4ZlLcVjr4zRkSRH2jDGRvp4bc66TGKsaxphV2/azEG4S5HeZA5aDYcql3pV4aBko1xJEHy/I/1oBgyprqHyO3G+b3lIOUXQQeUlFkDygH8VbFhM0zxWB2qB3oO75Kv9OrLRQhFCFjcQMIP9xsfMHWuESugwZVQ6T9ERdPWWexeLZhr2ST7Q20DCT3SD9o0pWs8m83Prr+Vo2W2louvxb69daKqYvA3AtwlCYB66yd9BJI15qA0/dPNhCbhAM8xs6z8zsWix7SRjwPXl0UqwGBuKtwoou5VzNaYSt+yNx/8xAZHOJictDATgcfnfxCsquEjGN+w/R8tua94xkvIuLsSwQC1fUxmKNojN36dgnvAPdXHZXvP75+4XKUtd3buI+Ry9ijo9gCLV6DKqyMBsQHByN5MVy+YG81ItJaTsUS8B4G3r06yVywvAFxFp7FyAXVb1toOmZQJG0DRDHeGq4Ub4Ldcweus0o+0d04VG5ZEcD/PotnA+Gi6MTg8SsElL0aSC6iXQ66i4G12nwJFSpMvB1J/HzUa9UsuV6Z3eWh5KzYbCNlhmHWoMrNyuAbFh4j1BmD3shkjHP3SLqgBkficeHXqFuwsyZGV/rDk33ge/bX0I2iTZ5qD45abt3XLVTQasVK9oQihCKEKNxLBLetPaf2XUqfCeY8RvUXtD2lp1U6dQ03h40XG1wzK722HbQlTHep/WNK8vVYWOLSvWMeHNDhkVYeH4YMoaBGx9f7j1oY28JS9V90wtXEuHEoJPsjKD3gbfkamR4eutqKbxewVdxGHC5p01O/lVTsxCaBTXhHQq/imDMDYtaSzCGI+4h/NtOeu1aFmsT3YvwCRtHaFOlg3E+nn9ei6rw7AW7FtbVpQqKIA/UnmTuSd62mtDRAXn6lRz3FzjipNSUEUIRQhFCF4yyK4RK6DCU8ZwPaW8iy6wGA+ss8++Dr5TVNVmN4ZpmhUwNN2WnH9qBc4Hk/yRFyyc9rkGTWEJ8O0n7JWd6rdRIxbmMt+744K5tpvYPydgdx2/PGUjudGRau3blhJS6ufqjIzo2l+ywGxEq6RsQRyqvurpJaMNm7UcswmRabzA15xGE7D/i7nkd2KlcH4R1RVX7duDhmb7SkhrDgjnkKrI0DKY1qbad0jZkfgqqrWvyRgfyH/AHDzkp7hsC4Cqf8AMtGUb7a8wfTly09bAwjDUZb0u6q0knR2Y2FMbdkZxcAGqlZjtATmAnunNp4irQMZVBcbt3rZ9Lfk7U+Ef38ffUoxlVzhCyiuri9oQihCKEIoQihCRcZ6L2r79ZJS4YlhqDGgJHfGkyKTtFiZWN7Ip2z259EXcwolnoxcUFRdWD3qe+e/wFKt7MIEX/RMO7Ra4glvqtw6NM3t39O5LYWPIsW7z76tHZ7dT5dFVf10fi3zM/Sm8P6PYeyQy2wXH137TDyJ9n0imqVmp0/xCoq2urUwccNia1elkUIRQhFC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data:image/jpeg;base64,/9j/4AAQSkZJRgABAQAAAQABAAD/2wCEAAkGBxQTEhUUExQWFRUWGR4YGRgYGBwYGxoeGxwfHx4gHBgbHCgiGxwnGxoZITMhJSkrLi4vGyAzODMsNygtLisBCgoKDg0OGxAQGywkICYsLC8sLC8tLCwsLDIsLCwvNDQ0LCwsLCwtLCwtLCwsLCwsLCwsLCwsLCwsLCwsLCwsLP/AABEIAQgAvwMBEQACEQEDEQH/xAAcAAACAgMBAQAAAAAAAAAAAAAABQQGAgMHAQj/xABJEAACAQIEAgcDCQYFAwIHAQABAhEAAwQSITEFQQYTIlFhcYEykaEHFCNCUmKCscFykqKy0fAkM0Ph8VPC0jSDY3OEk6PD0xX/xAAaAQACAwEBAAAAAAAAAAAAAAAABAIDBQEG/8QAPREAAQMBBQUIAgEDAQcFAAAAAQACEQMEEiExQVFhcYHwBRMikaGxwdEy4fEUI0JSM2KCg7LC4hUWJEOS/9oADAMBAAIRAxEAPwDuNCEUIRQhFCEUIRQhFCEUIRQhFCFF4jxC3YTPcaB5En3D0qynSdUMNUKlRrBLlUeKfKKlskLZJjmzhfyDa+E1oU+zC4SXen8JJ9vj8W+v8pNiPlQXqLhzFb+yItvs7752JkAamQKm6wNY8at1xx+ENtLnNM4Hhgsvk945cu3mvYq+zPc+jsWZ3+szZdFXYATE9rvFFqo/24pthuZPWJXKNQB/idJy60CsHS7pbdwjIot2yzKWgsSQAQBIAETrz5GqLJZGVgSScNyttFofTiAMUpwvSrily0by4a11WpzZWJgbkL1kkabgUwbJZGvuOcZ4/pUitanNvACOH/l8KxdFMdi8QOtvBEtEdkBSGfx1Ywv5+WpVtdOhSNxkk645K+zPrPF5+SsdIptFCFhduBVLMQqqCSSYAA3JPIRRkugEmAqxZ6ZKcRbslI61iqEElgPqlkyiJiYnQEeMLNtAL7sJ11iIpl85Zq1UykUUIRQhFCEUIRQhFCEUIRQhFCEUIRQhaMdi1tW3uOYVAWJ8B+tSYwvcGjVRc4NBJXNOM9O0uYe+hRhccMjMCpUA6ABpnRTqI3naZrZp2EtqB0+ERxnr0Wa61ywiMTPCFTOGXc14PcsF1CkgPomo7Jg+2vPuPjzbqONRl2keaqY0UnTUHLVbLfCluXWNqwblw69WgJVQNJI2HwHcBtQGsotmo7mVwvfWdFNscOvpR7iOWKNKFTDDYgj6uuoNMNdeyyVDm3MHDFNuH8LvYgxaW5dOxYkkCPtXGMadxNQfVpUR4iB1sXWU6lU4CfZdZ6O8Mu28PbtXyhyCMqTEcgxPtaeAHnXnrRWY6oX0xnt6wWzRpuawNeevlOqVV6KELC7dVRLEAd5MfnXCYXQ0uyCp3Tfi4k2v9K0A98953t2/X228AvImlbRU/wAfNaFiof56nL5PwFF+TzgxuMcfemXnqAeSnQvHIsNB3L3zXLNS/wA3Ltur/wD1NyGfXWKv1OLNRQhFCEUIRQhFCFqs3wxYD6jZT5wD+RFC6RCwx2Nt2UL3XVEG7MYH/PhUmMc8w0SVBzg0SVSuMfKKoJXDWw/33JA/cGpHmRWlS7OJxeeQ+0nUtsYNCW8T6bXbltOqL23Or+yoHgNCd9fSr6XZ4a43gCNM0vVtstF3AqLw3phirbg3LjXLfNTknzBy8u6ralgpObDRB5qunbHtMkyEysfKbFyLln6OYkEZx3SPZJ8JFLu7Lwwdj6faZFuOd3DrksPlI6TW72Ft27Dhlu9tj3BTorA6glgTH3DULHZnU6hLxEYdcvdTr1mvYLqofAmHzm2zIty3aYsbZ2YAkCfEvLd3Z8a0KoNQFgMdfKTYe7Ifmej6KzdMukIxBVxbyBRlXWSZMyY08ANedRslm7hpBMrlor98Rhko3QvpCuDe4GRn60LLKRmXLPIkAzmPMbCuWuzmvABy8lKhW7mSRgfNM8PdweKxD4jEXVtpIC2FlnaBE3CgJUGJ7z3wNcyv2lTsdPug4SMzs4LSp9n1rS7vXNMab1deFdJ8IQttJtACFDIUUDaAfZHlWI3tKhVfF7E7VousNWmMBgNisCMCAQQQdQRqDTYM4hKkQva6hJ+NYwKWGfKwVWXWNSWGk6EyoEePjSlpeQRCds1IugxIkz6faSYrpPZRkt37iG/dIUqB2VB0AEzEnmd58gKH1S8YpptjcZdTBujHeeutUh4r0VN3FWVL5cKzkuJ1Gg7HkxAUHlMdwqqkA5wDkz/Uf2XOH5gee/lmdue1dPRAAAAAAIAGgAHcK1159ZUIRQhFCEUIXgNCFAxeMAuIA0BczXDOgUId/VlPu76FIDBasNd6q091gZdjcy7HUdka7HKBXWNkwh5XMMHxoY/Gg4t1CAE20Ji2DpA1iTEnXUx3QK3H0TQoxSGOp1WW2qH1JqZeiz6U28Navr1DIQUi5lMrM6RGmaN4qyx96WE1OU5qi1lki5zhOehXFsNZFwXgFY7NlLaAbaAkd/rVVuoVahFzLZKLHXp05v8Amq1xHF27l241tMiZyAvd6cp3jlMcqeosc1gDjJS1V4LyWjBW7FdJMEOHG0ILdVl6vIfaKxMkRv2s361mf0dc2i+cpznRaLbXSFG6M4yXNMPetCzeVywfstbgSGyk51PdKkEH7vjWlWa681zchn1uSlJ4gtOuR3/tPfk04zYwrG9iCFFxWAbKWywwAEATBg6958aRtFJ1WjLdqZp1QytB2Jd0k4umLxj3bS5bQA5RtuY5M0x/zV9mpvZTDXHH2ULQ9rnXmj9qZjulFlOHJh7NsfOLxIuHJMQdDmjUtuO7WsvtF7qJLy6JGGOW07oy481o9ntFWGRgDjv/AJzO5KcRjBgrKFRN24BGZYCjcz3mY5+6vFMpG2VXBxho2HNenrVbjQNVAwnSK7MXctxG9oQBp4RTNSwUo8Eg6KNOtUGJXXvk74vM4eSy5etQ6wNQConlJBEd5q3sqs7xUnaZJbtKhEVRwKvNbKyEj4wiG7N201xFUAECcpJJbSZ2CbUpWu3heCfs5eKcU3AEnz2btqVXOi/D8SSVQFh4EMO6Row2qo0mO/Apg2210Yv5dclA4qRYVrKy5YZR2iT3ASTI1IEeNKEG9Ccof3oqnADHJX5BAAJkxv31trzpzWVC4ihCKELC/dCKzMYVQST3ACTQugTgq/iuK9VhFaTmfM0jUgSSY94HqK4phsuWfBuGKoN28Zb2jJhRGsx4d55id66BJhD37FReN9JsTirl3qMy4cCBlTM2XmzGCUB35Rp3a7VGy02AB+fFZdS0PM3Jjgq7gOGC5dW2uUFmCKOQk859K0XOuNLjpis8EvIaFaekPQlsNYNwXOsAjMMuUgEgSNTzik7P2gKtS6RGzFM1rH3bLwMpD0ZwbX7y2AQG3BO2Ubnxju8hTNeqKTS4pZlE1XABNOl3RVsHkuhw9t2CMYylTBIkSZGh15VRZLaKxLSIKvtNk7pt4GQmHAOgyYnDC611lZ8wUKAQIJXtTqdQToRvVdp7QdSq3A2QFOz2NtSmHkn0XPLWCb5ytiVB63qs09kHOUme6tHvBcv7p9EqW+It3x6pXxWy+HvvhywYJcdEYzAyuRIGu4j8prLs9YggaHKdMStOtRGO6JjXAL3DtBFhNWY68yT3kDkK5a+0KFlpl0yR1idFGjZKtd+Ij4HBO8bwlbS2CSZL7ncmNTp+XcK8K/tCpa6tRzscOQ3L1VkoMpgMbp6q0dFsGt7EXcwVmy2wJA0zFp8SJAOsbCnOymjujxULe4tIT/jfyZYW6hyL1Vzkydn+D2T66+NaJpgpBloIOKqnDcNe4dibAvSVW5C3AJVgxiIOqnKzCPdMVmus7qVcVW5TitVtZtagaesLtlaywUjLu1y7kuKGDa23XQaCNQZEjtTBGtJVMXFOwwMbeaYjMdaZLK/j+rUMy9qI0IMH9RpPKqXVLvFdZQ7x0NOCq/C7Zv4tCw+v1h8AnaHn2sg9a5Z23njzWtaXChZiG7I88PaV0KtRebRQhFCEUIS7pDZZ8NdVRJKnTv7wPEiRXCp0/wAgucY3iwuYfDgEB7Yu2yp01lGUx3ELBPfXQUzcgnl8pj026TLbwaJqRfM6fWtkZss7AluyZ5Bu8TfQe2m6+7TLikqtF9QXW89yUdF+M3rGGv3bzCxamUQAZ2JEalgez7IgCT2jyExtNoLzfIiOusFfZbGA4U24knrL7UngHB8OVRmVix1nrCmUATMiIAAmSfdpSH9ZaKxPjPmtGvZKNAwxjf8A8gqzjgguW36vM0jZ7z3EJGoBzMw91dpPrUzea6eaUrXHeGo0DkPpIbXR5S4vWbjYW9baQYzKORzg6qN1I2HcRBrZbbXOZD/EOutqzH2NgdLcDu+vrMKJ08u4llVMQQUGq5BCExEzzOvP3Cn7G2hB7vM7c1nWk1wRfyGzLrik/RjiGLdepw1x8zAkorAbe0QT7PoRvVrhRuipWAkYE71D+4HllI4HECdP1kkN3DEXGBUypMrGoM7RvMzTocIvaJYtM3DmteN6I4m5hExPtFjcYocxukdZE7asd43I18K89a6gIuAZT6mfZbtmpmbxOz0CsfQvoJdULicQOoQBtHU9YZ2hBrtIjfwrztayVK4LSYGHpu0WubQxohok9ap5xgWAgzWGdVOjXrosiT9xdY/aIpKnRsVEkMBcd5j3j0CspOrE4EDgJUbh+P6rEfR4VRcKIQVv6NB07LEjQnkw3mtDs99ItIY2N168o2llQiXunlCv2D4lin7LYQJpOZrq5fQKC0+HxrQwSBaBqt3EuFC6pFzKwO6hYH5kz41EoY8tMheYLiQtjJeaAolXbmBuGP2h8ffRIAxXSwuPhXNuJ9J3ONW6qsWLBiAPYw6SSGA30Jck7TWY+oXuJ6jrFegoWdopd045+rjs9BvVr48suHDFgRp3eEVW+ZxVNjMNukRCkdC7X0t0ndUQD8RYt/IvupuyDMqrtR3haBqT6R9lW6nVjIoQihCKEIoQq3xXoThrzZxntNvNsga+RBHuiuQrm13ARmtOG6KXLa5FvqVBkZrZkT4LcA90V0EhcdUBMwqh044VYYojYq494XFXIMgtiW1zLlLZgAYljqR3mqqxvNu7U/YLzaneAYAE8cFgvFrbt82sMsufpLzMMqIpDEA8wSsE6bwN5Cryxo7th4lPUqNU/wDyaoOH4tjEzh15qSekhto3zbE5yCARcVEUz7LBQ5dVP2isd5A1qbrLWYy9TnKTw25pUWiyVKoZWAGMYEnHZMQeSc8Hdrqrdm4rsIPYJLttLkkL4DLoBpJFFGsQMFy2WdjXFuGGsjAcMT547gjpA3zO11twP1eYK/VEMFnSSlwFQswOz302yu0uDTgs26TMYxyXuCuWLig2mHansgCy5I3gxlY6HTTYmaYeKjcCqWPa7H36+16LSsYt3ATqCt5MxB8RIYj9k92h3qIe7Qq0tH+Q69lEutiVOVrwRdg+GS2dO5S7sy90ZRUSdq6A3Me/8LPCcKXN1k4y88GDdZSNf2nUD0ApK0WOnXF2pJHEhW96QIF0dc1JWyAZd7S88g+kJj7qw0/iNQZZrNZReDQ0DXD3OPquXnOyk9daJNxfpFaysy3Gj7uHRV08XJYnzqQt9GQ0OngCmW2Kpq31+lYOC2b1y2CHuBSN1FpNCOWRj+VOXpxSTw0Hr6ViwOCyiczM0Rmdy592ij0FclVlUTp5xtczIutuyQXPJn5KI3jc+PlSVoqz4QtaxWcgX3ZnLhtUz5NeDAC5iL4/xF5R2WHsWm1A13Lbt5ActbLPSuiTqqbbaS4hrch7/pMeF8LTK+rFRduIikyFCuVAHhpzmk6jRJG9XVrS8EDDJpJ2yAVI6NW8l+8O9U/hL/8AlTFjzPL5ULc69SYd59YVkp1ZaKEIoQihCKEIoQihCS9Iuj2GxCXDeRZKH6TZlgaNPePH8qrqMa5pBTVltFSjUaWbctu7muc2OiT27FvEIgLFQHt9o5gYkFmaNSBoFA31MislvhhxxXo61ubVe+gTGcHZyA+Uz6P8Gwrm49qz1juxUBwPo1GkXCCQzDURJ0A86fqWt9QQNRHEDbtWObILMQXQNZzMn/TOQ34Zq2W0sYVQXdLbRBbsqD4aj1qi+1mAVTnVbS43QSNmJXuLRL6PacSrrBEggqw0II+B7xVZJlQDSyD1wXIsRi7uGdcG29i6ylxoWWAU25EQ3mBXprIBVax54HyKy7S4074bkRI8004fx170s4LZdCygFuRGZDAcQfqkN4E61ypZZJubeuslOnag0AP166n1TnFHDXbUX1zq4BkfOEJA1BI6onlzJpJ7CRDk212Mt+PtR+FX8IGFu1hbpBOpIuMDpMzdKgbc0PpSNSqyg0kNceAJ90we8eJLh6ftN790IAbVu6nmoyjya3AH4hSvf2W2eF4POWnz/aiGOGo5JK+ARzccXAA/aYG4gAncKWOgMA7jXYCpns6mbsuJjaeskwy1PYIj069k+6E8WVf8PaKPlWQA8woMEy0ZtY9ksBT1N9P8WnJK2im/83CJTzpDxZsNZOkXbhy241Enc+SiW9I51yq+43DPRcs1HvX45DPreqR0W4IuPunOs4TDnWdetukagnmBMnvkDWTStBl8zoPdaVsrd0y6Pyd6BPOnHF7uFCvYUF1ntRICxrKjcbeXpT2SzKbA/Ap10cJ+a2WYyzoLjEd79s/FjWYTiVbXM1DGWXlgoV7iy4bFAurEXFI7MbypG5HjVtlPjKuqML7OI0P2rJgOJW7wm20942I8wdfWtBZpaRmpdCiihCKEIoQihCKEJXxQ9bNoHs/6h8B9X15+GnPRO0Vf8G803QHd/wBw56ff15qNjLd3qSbSJ2RIW4SCR5jRT5g+NLGn4ZCspmn3sPJx1HWPolnA+O2xagK2c65CpDz3Fd6gypAwTdqsj3VJJw26RxWrB8POIv8AW3RItZpM6ZjEIO/LEsRpmyrrlMSawwXFdq1hRpd2zWPLbz03SdQnqIBEAaaCKis8knMrkHyr4lP/APRITdbSB4+0A3xysorbsda43n7AperSvNE7D6kLVextm1w/qVUfOGIJJWGDEie3Hs6RAO3rTodWpmZ9cJO7ilnNpVMI6G9ReH33vjq2Oa3YtlFPODH8saHuNUWm7ehqZsYddl3UrXgcUbbG1c1dWgMRJBBBVpGp0iBtBrzttpOkmARv+8/VatBwIurqPAsX1lpXAid1+yeYPka8Xaw5lS7h5D6Q9l0wt3EeA4fE22S4gBMdpQFYEcwY3qNK31qBDmHloeWXlChfc0qlv0KxGEvLfs4hTkOYM4M+IYDcESDtvXobN24xwHgh2wZdFTnvRdcSpHSDi93G3rdu0Id1yqN+rQwXf8Ue5V0nfbfUNVwhXUaTbPTJdz3nZy910vhXC7eHw6Wrc5EWfFzuSY5kyafY0NbAWNVquqPLnZlK79pvnCM2oIJIHsoD2QPEydfKpKQOGCktwV7fawrhUOpsvJSfuEa2/ISPCq30Q5Dao/y81WulmHvs1pzYcBD2ohwNtiNxvVNOiWOkpunVb3ZZOv2suEGGT6usztFMpd6v1s6Ca6CllsqS4ihCKEIoQl/GMd1YVV9u4YHgAJLemg8yKotFW4zDNM2ajfJJyHUdaLzD2AqCdBufTakGiBJ5oe8udgq/0k4hiPo3VQuDYw7Cc5n2SRHYtkwJBkyJgGraveXJyC0LFRoSWuM1Bls/ZHlxU3h9xr6AJKW/r3Niw+zb7vF+Wwk6rXRbeCorBtFxLsToNBvPwPPDAvLVlVUIoCqogAaACmnAHwBIucXEuccUo6T8YTCWpEG6/Ztr3t/QVEsA8Lc1bRZfMuyGa5dieBtjG663bDYm1petE5TcAMh1mAWE6rImV1726UMgxkpVsScYnL6VU4tbfrHi1dXLpFwRlPOf6CrKlq1dyUG2bRvNTuhV7LeCP7NwMPxRqPMgT6UsyrLiCcUy6kW0wQMPpNul3DGQjE25lBFyOUGFf8gfSoWmkHiCFyi+DKYdGOPBcpJlH9sgRkbvIjY8yK8jb7ETIGYy3jZy2J8t7xgcF0LDPP6V59zfCUq4Kt9M+LhVZAeyo+kI5nkn6mPDxFbnYthgd+/l99aJiz0/8jy+0s4DgrticQTlv3IJBGgXkh8I3HgO6tI9o3KvhOA9UVrtTw6K88H44j22YaOkZ7Z3UTqV+0vca9BZ7Qys280/pZVWi5hg8jtUvBMMyzrOa23dI7QPqNfWr1Wck2QRpXQoLKpLi0EKxIIBjfSoABSkhK8R9LcNm1Kqv+a4J0H2R94/AT4V2FMYCSnSqAAAIA0AqSqXtCEUIRQhVvjt3/FWx3WiR6uub8lrPtpxC07I3+w47/g/tMnAvHINba+33H7v5T4ac6nSb3hGwepSo/tC9qct2/6XnSS3mw1zuEMw71VgWB7wVBBHOr64mmV2xuisPLmRh6rHB4vsctKz2VSGwu1aXiUi1dhWdtB41bTcQC4qtzZIaFyDpTxVrvED1qsUUALbJykqwBMa6MQQwnWIHKrGNObsytBoDGw0/wA9YJzw/DBiptXD1qgZGJyG4v2GP1Ly7AnRh6002Uq8jXL2/S38ZxGGvN/iLea8BDZT1GIAjTPbOl0eKz4Cq3ta79LtMvaIGW/Ecj9qnY7C2FO11ATIzswAI27R7SHT6yAHvpYnb+Q3n5+QEwwnLQ7AD1ylWro/xBb0retxvZuA6hlI0Yd6nb301Tf3jJIhL1Wd2cCqfxbCJw/FdWQxsuOy5cMGGx2A1A5GfCkrXZw5uAxG/wDW1M0KxGOis3CePOqLaQ7iFdvqDQdqd4BB17xyrzv9AK1bERjjvz90y6k0+Ja+juGt4m+LrR1FjYM09ZcnMWJJ1AJJnnpVnalqNFgpUxiRpoP3lwUqri1t0Zn0T3jvFLOsMD5a798edZtFj3gC7Cop0nqi8W4xdDgpNll1BBE69x25HTY1uWNvd+JplM9y0tIOKtnQnp2bhK3QMyQGZVhGB0U9yPpEc408PQUnlwxCyLRQDT4TK6dZuh1DKZB2q5JKNxPGi2vjXCVJolLxed/orOhP+bc3Fv7o77kcuW5oAU4AxKbYLCLaQIggD1JJ3JPMnvqSrJJMlb6FxFCEUIRQhQ8fw23dKlwcyTlYGCJiRI5GBp4Duqt9Jr/yV1Ku+mCG5HNSbNoKAqiAOVTAAEBVOcXGSonG3Aw92eaFR5t2QPeRUKzoYTuV1mbNZvH2xS/hmHmPjWTTbeKZrvhSLv079WP8pD9IeTHkg8ObeEDno9Tb3hw/EeqqH9lt8/kct2/689FWflG4TbuvaIUC6QZaAZUeyGHPWYO41pstBUKNQtEaKr4jBuEh8LYc/aD3En8IcCuQrLxOvoleI4jeOW1iLCYhdFRXk3FzGAEunMSPBp8Irjmg5iVNrYxaYQAjIUANoAkFXFwhSCQQQHdQQQROm3Ks5zxN1sGNDekcMx7K+64eLbsj9FKuN4NhaW5buqHQ+0jMugA3AAnlyPKu2ZwbVLWxBxwPwiqC9kmZCVfOLmI1ut1rGBMgkxoIEaDwgamuV7zal4Fb/Zwo1rHce2Brh6ztTi9YfD2fm9vW9cE3DIGVTsmbkTt6+NcvAnHVIikTJpiQJhFrjotxbayykDKFKspURqMp9o+NIVLA5xmf39KoVZxWFrjV64VW3aLEkKAF7JJJ5nYkabjnUx2e0HE/a6XOMlo3+SgYnB4hy6uMnVjUEgmMwUxAicx/Orm1KFKIxJPrH0pts1aqJcbrTzOUq+fJBdVL2JwLgPbuKLgzAGYgGe+VZf3TTtkrmpn1CU7RsjaVJlRmGMHriCujWOE3LBPzd5Q/6dySB5PqR6g+dOwsguDs1oPCL1982IKos+xbYknzcgZR5CfEUQu3wBgntiwqKFQBVGwFdVZMrZQuIoQihCKEIoQihCKEKFxjCtctlV3BDAHYwZj++cVVWpl7C0K+z1BTfJUGxYvOAmU2l+sxy5j4KFJ95+NKU7M44OwCvc+k03pvHQYxzmPJN7FlUUKohRsP73PjT7WhogJN73PN52aruKW9cdnVBlmFJAJIGgIEEgHU+tEhSGCh8QfkwYXI5rCtHgY94rojRdCrRwgfiGEXLH0oaB/8MZ/+2hWgwwqsdLMSqcQxgtuVsrd7UROZgDcjXU9bn075rItNMGrLRin6Dz3IvKsdIuPC4ot25yzMnfw17+/xqdkszmuNSpn10FTXrNu3Wc016NWBhbJxWI7TN/koTqfE9w/TzqysQXSm7MagpXCcDid389ZL3AY9lZ7hbMbk5/rI2slWU7j8uVZdoZ3mB08+K9VRsjBTA13ZjgepVl4ZxQqB1LhF5W7svbHglwdpf2WqFO2V6Hhd4h6+X15JG02FlQzUEna2A7m3I8QmN7HOGtPdsdgXrdzPadbqQg2ABGvnVo7So1XCcCCCQc8EvSsrA1zKdTG64Q4Fpx80h4pike+7r7LW3X2cvaZmYdmTABK8ztSrgZJH+ueWH7TtKyVG0Qw5gjWcgBnCz6KYgWuI2L7tltKjK5En6jqOyBJ1ycvypyx12UneMxievNLW2x1X2d1NokzhjvB15rqydMcGf9b3o4/Na1Rb7P8A6vdebPZFsH+HqPtRcR08wi7G4/7KEfzRVbu0qAyk8vuFczsO1OzgcT9Sop+UOx/0rsfh/wDKq/8A1SlsPp9q7/2/W/1t9fpOOBdJ7GKJW2WDgTlYQY8IJB99NULXTrGG57CkbZ2ZXsovPGG0J1TKz0UIRQhFCEUIRQhFCEUIWF2cpjeDFCErxmIQHtSBGkMQY8htUQpBJ8VxLDsSlzrWtnmdY9/aB8VNSgqQkYhaejPDs2LNzMLi2EKrc+11kR5MEBB8TQpPPhgaqsdLfkju38RevYfEIFvObhS4GGUsZaGWZBYk7DfnVRp4yF0VcIKq4+Tv5tcLYq7ae3aGa4LeY66ZVlgJ01IjaO+qatS7gmrPSvwY4J9gegb4+386xFx7FjLNu2gBdrYEg5jIUHl2TOhoo0sLxVlqtInum6Z8Vs4n0SGhw4AYKFKHRXAEejab1XaLKHiW4FPWDtZ1HwVPx0Oo+wkVrhdwOVslku87TiG9x0cdxFYtWWeGs3n1kvSf1lF7ZqZf6hl+uClfOxbMYjDOjc2UwP3SBHqaW7pzv9m8HcevhR7t1QTRqAjYfsfSzsHCtqTctj7TCU/eWRPnFRf/AFDcgD7+RhRe61MwgHhn5GCtzcOw+4xNkf8AuL/Wq+/rZGm7yKiLTWyNN3kVhltoP/UWm/ED+Rrt57j+BHIqV6o8/wCzcORUc4qz9ufBELE+RIC/GrLlTZ5n+T6K3u6pyb5kD7PomHBcZg8x67rk07LhFaD3lQWmPI+VW0aDXuiu6Bu+9BwE7wlbVRtl3+3dO0SceeHuE5HQrEM4xOFxovScyOzFYjl2QymNQRAG4itVnZ9yDQIjTrFZ/wD6vZ2tNC0US3QjA+8HrNdGwDXDbXrgi3I7QQllnwJAMeHLxrXZejxZry1YUw890SW6SIPuVIqSqRQhFCEUIRQhFCEUIWrEvCMe5SfcKEBQOGP1ltc6juHjFRIUsljiuC2n+r7tKJK6HJNw8nD3XFpg9th2iZCoV5zz0kQPCSIqp9cNw1TIoXhLsPc9bUxxXEMRkYW+pLEdliSoB78sNPlVRtJjALraNKcZjz+lU7fRh72Is2r7J1GtxlDlzdKwYYkDVmJZiZkAjnVdFoc4SnKlYMpuczPAZRE7OGSvXGmi1A0kgfGfyEU+VkNzSbAYTMM3jpUCrZW69we1fOW7bVxyzCY03HcfKoOYHYEKynaKlLFhIVexPBm61Ldu/eW0xvSubrdLYgBRdzfWDCPGsqr2dQfUBujXHXBbFO0NFJ1RzReFyNMXZ5RpCoSXsQvUFLgzX2KDL2IMoIJXQjtjccqziKLr4cMGidu3nptW/epkODxIaJxx2+WSMDjxdu27d22jm5cFtfo0ksSB7am2d2G/fVrbK6YpEjmddxkIq1G0mktJbAn8jGuhDtit2J6DsZbqLoI2BK3EPuv9YP3vSpixWtuk+QP16LOp9uBvhviNokH/AKLvok17o8qki7YvYcDXrAlx7MfeaMyeckVVUpWumJuz6H6PonmdpucPA9r90gO5DI+hQeF3bQEqHQ6q05kPcVuDb137qTFZlQxkdmvkpi1UaxMGDqMjzGvwrr0A4cxD3T1lpc0C2GhWIGrFdjyEjeDO1bvZNJ4aXF0icAvP9tWhoIpiHGM4xA2T1Giu9bK86ihCKEIoQihCKEIoQihCwupKkd4I99CEu4Fb7Ckj6oA/X3mgrpWHEeLr1nzdHAulCzHfIugk/eMiB67b0VqgYFfRoki+Rh7pdfu9WqypNsaEj6o7/Ks4Y4lONbfJg4+6T8X4KXtG9g8U1qO0FIDofDXUT4aeFBAiUzStBDxTrM569eu9QMFxZrYwzM4FwjX6x1Uzp+1AjflXGPLDLUzUs7X32xh5ZFXDiN9ntWc6lGYZ2XbKYAjXb2q1mkkAlefc1rXuDTIBzUrB24yrQokqTZXt0DNcJwSLDA/OrH/1B99x/wBaWaP7jf8Ai9ytV5H9O/8A5f8A0hczxjkXcOWgMMXdLgbButslgPu5pA8K89WBL64P+n4evRUwO7fdyuCOEOhJOFzbxGFB+pi118mt/wBDWlZyDUDtw9yo23xB8as+19IVtrw6KEJJhujVq29zJ2bVzVrMDIG5lfsgjcbd0Vl2jsiz16ge4RGzD1T7+0Kj2tvfk3J2sb9saFN7FlUUKoAUaACtJjGsaGtEBJPe57i5xkrZUlFFCEUIRQhFCEUIRQhFCEUIS7E4sWLN5ztaDNHgBmHw09KCpNbecAud/JtiVuXbr3pN+6uYE85MtHjOX0FZ9QAvMrXtAcKLbuQOKY2+nK4bEnDYtcsns3B7MHaddPPaqqZgQirYw9ofTOYyXnGcYtt+tCkWHMMFHM6hwB3neO8eNVkXjgmaLf7cOPiGvwrN0V4VbS2L3VILlyWzBRmytqBm321jxrSoUgxokYrLtlpdUddDjdGmnkpGM7V+O4AfmT8CKuSgyUnDr9IT3L+Z/wBq4Fw5KVbGtAXFWbOmKw4PM4gfxufyFKj/AGjf+L5Wu7Gz1P8Al+wXOeL4dbKuElxYxBVTzIggT3mbMTzOtefqsi0upg4EH0P/AJL0Vne6rF7AuZ1/1eSQ8S+jxFzuTFK/pmcz7stM2N0tpu/3faP2uVBfY07WfAX0dXo14ZFCEUIRQhFCEUIRQhFCEUIRQhFCEUIRQhKukmEa5h7yoJL22QjmZBiPEE7c5PhQcoU6ZhwK4dw/GOlxIc2vmol30JzAGFg7ydCKQquF7BbzG+HETKe8W4qOIpauNh4cey06b66cxpIBrjKD3ODlWx9KzhzJJUnCcNd1JLk27IEAmQsmAB4xPkKcFJrTICUfaHEQdfVdO6Ng/NbM/ZHu5fCKsWe/8ikeP4gbeIchysttcWV0AXslYIBiefOqS6Dn5rUo2cVKQ8M4Zg47cZw9lNwnFScxz4b99v6UXzu81S+ytH+L/ILTiOkiqcvW2we62rXGPkDAB99VurRhI91dT7Oc4XrjuZAHyfZauGYa7cxFm41tktWs8NcIDuXmSVAEEs2wAFQptc57SQYE4nMzuVlepSp0XsDgXOjAZCI14DaqBxm8rnGhFCqXZwBy6u6skecu/wCKsK1R/Vhw2keYPyAt+ysLW0S4yYjzaf0FW+NDO9w/bsI3qirP8r/GrLP4Wjc4jzJ+wrXgNa2NHEeZP2F3PBdKsI1m1cfE2ENxFaHuopEgEggtuDoa9EKjYBleKfZKwe5oaTB0BTfD4hLihkZXU7MpDA+oqYM5JdzS0wQttdXEUIRQhFCEUIRQhFCEUIRQhFCFrF9SYDCZjfmNx56GuSF26dirHyhdJ/mdgLb1xF6VtjfL9pyO5Z07yR41VWqXGpqx2bvnychn9LlvAOjtziDZLU/N7Jm7cMzcuNqdz2mO510BnciV6NO+bxWjarQKQujNXe1wB5CgQBAgbAD8vKn8llXwno4aDbWxZG7Zrj78ufLyX/euRtUb+MqzW7YVQo0AED0oVSo3HelNvCvcs37PWXFUOqrDIQ0xmZgMpGUzodIidqVrWhrMHDFa1msTqsPpPgZE5HyBx81ivSXhrLbyWBcu3IHUraAYa6yTCaeevKqalpszGXymBZLfJBqQ0f5F2HyfTDVax0/wtsg2cKwtjslgqW2zMCVAWdoV5JjUDeuf11Fr7rRoT7fasPY1pqYVKnizzJEDftxCq/SHjmJxRvW7rAIi9dbRNvaRgGYCXi0xPISJrPrW91QNjAF0b9fladksVCzhj2DEm6SeB008Q8lpwi9YLOv+bZ6r1yG1/Ms1l1Dcvf7rp9Q72Kvcbod/uun1vexSe9ayrh7rCFDOjz3HU+vbue6nGulz2DOAR1yCnXgh7Z2Edch5pHw3CEvrGSO4GTtpOvjPhT9Wo0MgZrPc2oaxeD4dif8ARTjRwmNsC0SFe6qXBPZZGIXUbEiZ2kRVlkc6ZKot7RUpEEYgTK+ha1l5dFCEUIRQhFCEUIRQhFCEUIUTi1/q7F1/s22b3KTUKhhhO5WUW3qjRtIXNMBcYtaZ7uQO126zZiGVUOR2J5LCOQZ3PjrnsmRJ2lbNQCHACcgPce6TdLEv4nF4gqR7K5rjTFlCOxbEbu0k5QJJY+ddfLnEuUqJFOm1rf53/vYus9FcHZs4W3bw/sKI3BJbdixGmYkyfhpFaDIu4LFrFxeS7NNHtg7gHzE1JVLC7dS2pZiqIokkwAB+lcJAElda0uMDNUPpB8plq3IsBT3PcmD+zbHab1K0o61XsKYnfotKn2fGNUxuGfXmuZ4ri7YvEXbzMXLLlkqF9ldOyNhSFqJkFy2LKGNpwzAA/KcYQZPmr/ZeT+Fw/wCtZVTxCo3aPcQmgL3eN2j3BC2YrA5RiEI1Rgwj7jMv8twnyBqDKt4scNRHmAfcJltae7fOYI8wD7hRzcAZHjOptm0+Tl2DbEkwJyZTvVwpuLSMsZE8Z91B1QQ5oOMyPMO95XnDTeyrZ0tujF1MZiQYJC8uywJ8M21WPoMc4vznAjrcqKtZpc52hAHXtyXmI4ZbVi164zlvvAwTz029PSutcfxAA61VYfhLQl96yLUlfqlSY2KyQwZdid4MU0yTg5Ukziq3iQyMwmGQ7+I/3plmhVzwHL6m4bixdtW7q7XEVx5MAR+dagMheRc26SCpNdUUUIRQhFCEUIRQhFCEUIVb6fcR6rB3lALOyEBQCZEgNJA07JNL2h8MITlhp3qoOgXKU4gWGYwoyLaltslo6jfUPeUs2uotkc6Ra6B5enUraczQbSeZ+gYHFR7JvYm8qWAzMxJRTqxJ9q47bBzO5EIIGnZWpQXugIN2kyXZdYDrfvXYuh/R04S1DPmuMO1BOQak6A7mSZc6n4U/Sp3BiVh2q0d87AYevW7IKwValVzn5S8XcN+1ZH+Wqi5ln2mJIGaAdBlgCOZrMtzzeDdFtdmsaKbn6nBcv4jwDFPN24FGZoAJ130AAEbd1QFZjAmCxzjAKm8H6N37ZnsHNGgJ5+QNU1nipGCuoxTBBKdWuHXCuRri5EkyF1mBoJ30IO1K90LxICt76DeGak2OG9YwuOrOxYSWBO8zMwDtFdY0NaIyUHVS0XQcAFOsYYFWj/LJkrzjv090/wBZrpugGVVeMjalfFsOVthgdbLK08yh0P8ACWqphh8bcFeDPNRb1nS4nIEgeR7Q/hNcbg5TvTBS6/azW4j2lKz6f1WfWmQ7GVyMYVd4i2Zs32gCfONfjTTMoUogBfQPyZYvrOGYY/ZU2/8A7bFB8FFadIywLzFsbdruG/3VoqxLIoQihCKEIoQihCKELTjMUlpGe4wVVBJJMaCuOcGiSpMY55hq5lxbGnE3nZluAjVAn+aifdtliLoOUEhTMk92mc9xe/rDl9LbpMFJgAjfORPHTmqz0jW3dSYV+69YO8f9bDkZlP3gNO+qztEcsv0maYIwMjcfg5ELp/yccGSxg7dwJFy8iu5PtaiQPBQDt4nmTWhQYGsCxbdWdUqkE4DAK1Vck0UIVB+VfhpKWcSk5rLZWI3AaIM+DAD8VI25nhD9i1uy6ol1I6/HXoqffxxuWgDr1bTvyfSfGHy/veFZBeSCDotRtMNfI1W3BtDh5LEQYJ3/AOf1qhtZ14FWPYC2FYOHYcDNAETyHMAQfVY91XswSdR0xKk4OzqeYI9xBBE1W2ZLVF7sAVgLBF7bssfTtDb4/CpovSzePhRsfhASEbQMDabuIIlfTeqonrUK1j8Lw4/aS4eyWS2x0bIbb/tJIPwj31N2chWgxISvCWp7PMN8OfwBqbSrHqtcVsZWZfsn4T/U0zTKvGIXXfkTxM4K5b/6d4x5Mqt/NmrUsxli892sy7WB2hdCphZaKEIoQihCKELRfxIXSCzclXU/0A8TAqLnAKbWE45BIOL8XcCAxE8rYn/8hBzd0Ipg7mln1jom6VFuzz+vsqrY/iotEHIHuuTkzdp2Ox1JIRRsxBjfXQgLOfjvT7KV4ZwBns/Z2KvYrFvYVg6retnMWt+z1bIDnNlxrbAPYA5lWG1QBjAj9c+KYLQ7FpIPvxGuGPNauiPCjxLFKc+ZbcNdYylzLMBCVjOWgjMIgA7aA206Je7HLVVV7UKNPAcOty7nbQKAoEACAByA2rSXnyZxWVCEUIUfiGDW9ae04lXUqfUcvGovaHNLSp03mm4OGYXDbFo2MRcsXvqk2nO0giA4+DD0rAq07j4PBervCpTD2cR9fCa4RROVt5K+o/Q6UiBDoKHGRIVg4dcgAd+g8xqPgYphn4xsSdUYyppePwnT+/KuOOSqARcuiDttp4MDI/UV2RCADK08UUumYDdZ9V1/KRXBmpUvCYKS4sgX07rwDjuDCFf9DU4kYK5n4nclDYeMQy7an4f7GoASITF7wgqt8cQm4xMaj389vxfCmaRwCuZgFdfkQxv02JtT7VtHA/YYg/zr8K0rJhIWV2y3BruIXXqdWCihCKEIoQlfF+KC32QTm201MnZVB0zHfXQDU6VTVq3cAmKNG9iev0k93HLEKVZzm7JMoMujPcbcoplfEiNxotMpm6eXrwHWCTY7GwCXJAEyx0ZoGpgbQDEDaVQRJJrLhEnrr9ZJhlPQddfs6JbglIBxTqou3CqWwdkB/wAtB3Ko+kaI0y95rjZAk5nr0GKufE92Mhnv28zkOarnHxl6wie0Vsid8gCl/wCa3PiXqB65deiYpiffn1PotPRDjRwvFFJMIbj2G7gjMQPQOFbyB76uoG45UWtne0t4xHl+ivoCtFefRQhFCEUIXMflW4Tlu2sSuzjqn/aGqnzIkfhFZfaFPJ21bvZNaWmmdMR11mkNm9nVHnVhlb9u3/VctZFYYytFoiW7PYp3ac6EHcZh5g7e+RUsjKXIEQVOt3cwn09OX60HEKoiDCwcSXG8qCPNf6ifdURmu5QVMwV4NbE7qdfI/wCxqaqe0h6Vcewf+GkatYcsPTU+9ZHrVg0Ktpu8cbQlPElm7buD62nrtXNVez8SFX+NKMwMyTtMcjr/ADLUqeSvadFJ+S7E9VxW2vK4r2/4Sw+KAVpWV3iCU7UbeoE7IPx8rvlaK80ihCKEKJxTGizbZ9yNFHex0AAGpk91Re66JVlJl90LnvGeJPbV3EllMXGH1Wb/AErZH+oSQWf6ogDYLWa90YnrrUrWpUw8huX1tPwP5Rw/JasrmINx9XKxlzIOyq91q0CI72KndjXS5sAddBdcC55jLTn8nXmonHEzNYtMYz5XfwTtFR6Ktx/2svdUX5hp66HurKJgOcOXp8xyWzH3u2M8KtlMzDkGcSwHPs28w8qHHGTp0VymMIbmT6ZDzKrHGiWRSdGzop/buTcb4uB6CoQZHW9MtcGzs+Jgeyr3HrMXbxI3uH3F7k1JpnDigGIOyOvVfQvRLiXznB2LxMl7YzftDsv/ABA1psdeaCvPWin3dVzNhTepqlFCEUISrpRwz5xhbtqJYiV/aXVfiI9aptFPvKZamLLW7qqHaa8FxzAMe0h0+sPBlmfhPuFedcNOuvpeodo5PMHeMDkQZ9Dv+fxqAPoqHhMrF4Z8s+1t+ldvQYVTm+GVtAIMjlrH5j86jEFczC3YGAXX6pgjyP8Az8Kt0Vb5MFYY4MVugbsmYDxGhqU+FDIkeSUcSQG0jKI7K3APcSPzrryL2CvpTkeCq3SW3lIblmn0df6gVKnmQmGYwlPBsX1WMsXZjLdtsT4Zhm+Ej1pygbpClaGX6Lm7ivpitZePRQhFCFWOlWLHWWrWYhjOWN1JBzP5rbDAeLr4UraHYhvXWnNPWZnhLuuHn7Km464rrkXRUJCINgxfLrB7UOQonfqWbXNSb8cOscOtwWhSBaSTr9T/ADvMLdg8MGcj6giyviAT1jech/3RQ0Sd2Xl0V17iBvz88vhR+HO2JxmdgcgzOTpAUHq1X1RWb8RoYbz73Pz/AEF2oBTpXRngOuZUK5eJTMx1xLMde57gHwtIw/Ea5oJ1+f4VgHiw/wAfgfZlLEXrBaY/6uOD/hUKB8BUmGbp4lcqiLw2ABKOL281x42JJHmbrAfzVW0+6tj2+l1T5GsXmwT2zvauGPJwG/nL+6tGzOliyO02xVB2gemHwr9TCzkUIRQhFCFyfpxw44fF51HZuEOvdPMe/wCBFYdtpFlWRrivR2CsKlG6dMFAwzwdDPMeI/rB+FZ7sCmTiFPMGCDtr7/96g7QqATFH2PjB9am45FUxmFIs29Y5gEeYO3uNWDEKDjC9vvlgnkYPk2hobsKAJy6hLcSo6sAj2WKHybUfGuF3hBPBXN/IxxVa4vbzWYI1U5fcdPhU2OxlMMwcqbeWZ8v7/OnAYTK+muCY3rsPZuj/Uto/wC8oP61stMgFeLqsuPLdhU2uqCKELlnGccbmLxV0H2WFi33AKBnPiGuFVkfdrNquBeT1h+1uUWXaTGnZPnPwlWHPUFhv1K4cvOpjLdf354qpzruOw/9qva2/A2z7j4Ti6rWFidLanXvYIFYn8TXD6iuu8IO6fQfpVNPeHiR6n+EcJHV4a4g5YbMDzMoy/8AZ8alMMcNyH+Ko1213z+0jx9ybWHuA9hVtQO4m25M+bH4Gq6piDy9FfSGLm8fdCuETCFyCDcMeLP1oX4onvqQH48/VQfiX8vSEi4tbjruXV5P4nVv1NQaMet6tcfDgrd8jmNjFYi0d2SfD6O4f/603YziRuBSPaYvU2u2EjryXW6eWMihCKEIoQqt8ovCevwhZfbsnrB5D2h7tfNRSlsp36cjRP8AZ1bu60HI4fS5thr57J9fj/5T76wX4YreI0TrDR2e7by/s1C6MgqySmGEAJg/2RXGC8IVT8MVMPfzH5c6sCq3IxVvNI5MPz1/OouGK6wwEpuyy67sv8SH9e1QcWnzV7cHdapNxPss0bEK/u0qYInyVrcRjvCp2KtZbjCdJkeTf8/Cm2mWpkGRK7b8lOM6zhtkE62y9s/hY5f4CtbFAywLy/aDLtd2/FW+rUkihC5l0pyrduiIUPA8MoW40eYa3p92sytg4jrL9rcs4LmNIzj9fB80gw90/OrmYyLtgPO4z2lBj3rc9CKqBxdPFNEDumxoY5HoKbi7+fMN5VX12IuNqZ8h8TXDqOHqoMEQePoo3AOJsL627utt8OU7xpOh5HXN+9XWOmQ7Uff7Uq1IXbzcwZ9v0s72HAt3rE+xatOs79hirE/vg+tceCWkbI+kMd4muGpcPkJZj9bOD1jLfRf43I25wRVjMQ3rYq3iHO5n0KgpZN1MaeeVYHdkJH/ZFQH4zwVrpvBvH1lTfk/xnVcSRidGMN5XEPwz5DNWUHXXg8Qq7XTv0XN4Ecs13mtRedRQhFCEUIXhFCFxnjvDPmuKuWdkPbtn7rcvTb8FYNopXHFnUL09Cr3tIP114jr1UnBvJHjB/T86SbmpuEBM0btflUR4XQqyJamCtrrz3/WrNVTGCzRdAPsmPQ7VIjIqPyk15TLAbq0j1/4+NUydE0IzOxKOJ3c6q8aglG/ENP1qbXzHkrGsukjmq1xSxJU96R6qY/UUyxyuYug/IfiPocTb+zdV/wB9I/8A11r2Uy0hYfa7YqNO7r3XTKaWSihC5x8puENtkujUO0nuzKI9JtSP/bFZ1rbDg7b11wW12a+80s2de/uqOWdER116hyjd5Ru2hPgZcUqdD10QVo4EuadcR7FTODYgDDq+62lNm8N4GcG23fEF17pTxE2E5O2wDy+wqSCXFvMb8MethUMpDW2H1HZQR7x5yyKPx1UzLrrar3GeutvonnX5rlpmiHttZud2wBJPlkb8JqyZOOohL3YaQNCCOvMKs8QY2jbtHliVuT3FeyR7oNdoYGD1l9LtoAcLw1H39pnw8ZcRiAdQWu2z3e0WHvFw+40aQuuxAPA+n6SO05S4pHaBUqPvRqIPfAA91VAyCmXAYLunQ7joxVgEn6RQA3iOTeo+M1rUKt9u9eatdn7p+GRyT6rkqihCKEIoQqr8oHB+usi6B27JnTmp9r3aH0NJ2yjfbe2ey0Oz69x9w5H3VAwL6jXY/nvWAcHQt1wkJ3uJn+zUKmOKqbhgp5aVBPn6c/j+dWOxAKpAhxC8vTAjcjKfPYH31PEt66zQ2J66yUJ27Qb7S/38R8apjNXDKNiT4xcrsOTdr9a4fDiFezEJPxJAoURsx9xGYGmxkhuZXQfki4H1GGe8T/6ggqPuJIQ+ZzMfKK2rKwtbJ1WF2nXFSrdGnur5TKzUUISvpNwcYvDvZJykiUb7LjVT79/Caqq0xUbdTFlrmjUD/PguEYbGthrtyziFME9XcHMRvpzgwwPMTyeazAIwPNemcwVAHs4jrf6Hgtwa5gr3aAa3dTSDmS9bP1Z74gq0SCF01IroluB5qkgVcRoeYPD4UnimDypNk5rNxuw09oOBqjj6rgAGOeWRvUHtLYjLrrzUqVQOwdmM/vgvcJdZraFfbbs5T/1FHY9HXsebDvroEjDroeqi43SZ6B+jjwUfi9jrFS4ssCAfMrtPiQCpPeDUQbrp2qcXmFuoy66zTnAWSb7NlgXUt4hQfBSrDz1mrdSDxS5PhBHBVXEoyXblmdUYsnoc0DzBnxPnULuE7MFffnmrj0VxzWXF+1rbntbwuYwVb7IJiD36aaVKk40zIVNoY2q267NdbwWLW6uZfIg7g9xrVa4OEheeqUywwVIqSgihCKELxlBBBEg6EUHFdBjELlHHuDnDX2Ueye0nl+saivOW2gab9y9LZa4q0wddVswZkEd4/wB6W/IKb8DKZYAEp5CR+RHvFWMEtIVFQgOxW2+RoBzAI9R/t8aJx660XGzmeupUW9qs6dls0eDan+LNQRiD1iptOMbR7fpK+MwqhzAA0JP989K4aZIgK2m7GFSuM483tF0tiBOxaOfgKZpC4ADmrgxdp+TXFdZw3DzugNs/gYqP4QDW1QdepgrzduZdruHPzVnq5KIoQihCofyidFOvK37Szc2cCJbKCVInQsBmWDvKjkKTtVEuhzVq9n2vuwWPy066jFUbB2RdtnC3O0LZDpGjW51m2frWm+zus0mDIg9fa06gAN8a57/ojyKxew2EhpF7D3QFuCYBgnKZjssAOy3IgjYa9JjA5FRb450cMutm0Ldatr1ntzbuHKrkRDD2c0ezcB7LDuOYHSoBsGPJSJluWIzG75Go8llj+IDK5Chblt4up7IUkmH8i0T3HwOvTiJC4wQYJ0w64KbZxyXDauDRNlgCRmAV0PhpPgR3VI/koXTdI1Ve6Q4BjeRidXIQtEDOrZM3gDCnyNRMzx/hWsLS07v5T3o8j4a5YYgG1iVNtlb2Wb2blp9IBDAxOkEHkakyWOBGTuo6+1VWu1WOH+Tcd42EdfCvFjDvZIawWKeyFaSykfUcbnwO/wCdMgFhluXWBWeXNqC7Uz6xHyrLgMYLqyBB2I7jTbH3hKz6tMsMKTU1WihCKEJV0h4OMRbgQHGqMeXn4Gl7TQFZkapmzWg0XTpqqHxHA3sL271shQdHXtL6xqNdNRWI+x1aZkjBbVO0062DTjsWGC49ZBlC512ynZv96iAGarr6bnDFZXOKqZy23MHMswsTqRqdpB5VA3Suim4ZlLcVjr4zRkSRH2jDGRvp4bc66TGKsaxphV2/azEG4S5HeZA5aDYcql3pV4aBko1xJEHy/I/1oBgyprqHyO3G+b3lIOUXQQeUlFkDygH8VbFhM0zxWB2qB3oO75Kv9OrLRQhFCFjcQMIP9xsfMHWuESugwZVQ6T9ERdPWWexeLZhr2ST7Q20DCT3SD9o0pWs8m83Prr+Vo2W2louvxb69daKqYvA3AtwlCYB66yd9BJI15qA0/dPNhCbhAM8xs6z8zsWix7SRjwPXl0UqwGBuKtwoou5VzNaYSt+yNx/8xAZHOJictDATgcfnfxCsquEjGN+w/R8tua94xkvIuLsSwQC1fUxmKNojN36dgnvAPdXHZXvP75+4XKUtd3buI+Ry9ijo9gCLV6DKqyMBsQHByN5MVy+YG81ItJaTsUS8B4G3r06yVywvAFxFp7FyAXVb1toOmZQJG0DRDHeGq4Ub4Ldcweus0o+0d04VG5ZEcD/PotnA+Gi6MTg8SsElL0aSC6iXQ66i4G12nwJFSpMvB1J/HzUa9UsuV6Z3eWh5KzYbCNlhmHWoMrNyuAbFh4j1BmD3shkjHP3SLqgBkficeHXqFuwsyZGV/rDk33ge/bX0I2iTZ5qD45abt3XLVTQasVK9oQihCKEKNxLBLetPaf2XUqfCeY8RvUXtD2lp1U6dQ03h40XG1wzK722HbQlTHep/WNK8vVYWOLSvWMeHNDhkVYeH4YMoaBGx9f7j1oY28JS9V90wtXEuHEoJPsjKD3gbfkamR4eutqKbxewVdxGHC5p01O/lVTsxCaBTXhHQq/imDMDYtaSzCGI+4h/NtOeu1aFmsT3YvwCRtHaFOlg3E+nn9ei6rw7AW7FtbVpQqKIA/UnmTuSd62mtDRAXn6lRz3FzjipNSUEUIRQhFCF4yyK4RK6DCU8ZwPaW8iy6wGA+ss8++Dr5TVNVmN4ZpmhUwNN2WnH9qBc4Hk/yRFyyc9rkGTWEJ8O0n7JWd6rdRIxbmMt+744K5tpvYPydgdx2/PGUjudGRau3blhJS6ufqjIzo2l+ywGxEq6RsQRyqvurpJaMNm7UcswmRabzA15xGE7D/i7nkd2KlcH4R1RVX7duDhmb7SkhrDgjnkKrI0DKY1qbad0jZkfgqqrWvyRgfyH/AHDzkp7hsC4Cqf8AMtGUb7a8wfTly09bAwjDUZb0u6q0knR2Y2FMbdkZxcAGqlZjtATmAnunNp4irQMZVBcbt3rZ9Lfk7U+Ef38ffUoxlVzhCyiuri9oQihCKEIoQihCRcZ6L2r79ZJS4YlhqDGgJHfGkyKTtFiZWN7Ip2z259EXcwolnoxcUFRdWD3qe+e/wFKt7MIEX/RMO7Ra4glvqtw6NM3t39O5LYWPIsW7z76tHZ7dT5dFVf10fi3zM/Sm8P6PYeyQy2wXH137TDyJ9n0imqVmp0/xCoq2urUwccNia1elkUIRQhFC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2" name="Picture 2" descr="http://s16.radikal.ru/i190/1003/90/e8701228a587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908720"/>
            <a:ext cx="4598560" cy="4752528"/>
          </a:xfrm>
          <a:prstGeom prst="rect">
            <a:avLst/>
          </a:prstGeom>
          <a:noFill/>
        </p:spPr>
      </p:pic>
      <p:pic>
        <p:nvPicPr>
          <p:cNvPr id="31746" name="Picture 2" descr="http://img-fotki.yandex.ru/get/5630/16969765.12f/0_73575_1f02dc12_M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3968" y="1124744"/>
            <a:ext cx="4566154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xQTEhUUExQWFRUWGR4YGRgYGBwYGxoeGxwfHx4gHBgbHCgiGxwnGxoZITMhJSkrLi4vGyAzODMsNygtLisBCgoKDg0OGxAQGywkICYsLC8sLC8tLCwsLDIsLCwvNDQ0LCwsLCwtLCwtLCwsLCwsLCwsLCwsLCwsLCwsLCwsLP/AABEIAQgAvwMBEQACEQEDEQH/xAAcAAACAgMBAQAAAAAAAAAAAAAABQQGAgMHAQj/xABJEAACAQIEAgcDCQYFAwIHAQABAhEAAwQSITEFQQYTIlFhcYEykaEHFCNCUmKCscFykqKy0fAkM0Ph8VPC0jSDY3OEk6PD0xX/xAAaAQACAwEBAAAAAAAAAAAAAAAABAIDBQEG/8QAPREAAQMBBQUIAgEDAQcFAAAAAQACEQMEEiExQVFhcYHwBRMikaGxwdEy4fEUI0JSM2KCg7LC4hUWJEOS/9oADAMBAAIRAxEAPwDuNCEUIRQhFCEUIRQhFCEUIRQhFCFF4jxC3YTPcaB5En3D0qynSdUMNUKlRrBLlUeKfKKlskLZJjmzhfyDa+E1oU+zC4SXen8JJ9vj8W+v8pNiPlQXqLhzFb+yItvs7752JkAamQKm6wNY8at1xx+ENtLnNM4Hhgsvk945cu3mvYq+zPc+jsWZ3+szZdFXYATE9rvFFqo/24pthuZPWJXKNQB/idJy60CsHS7pbdwjIot2yzKWgsSQAQBIAETrz5GqLJZGVgSScNyttFofTiAMUpwvSrily0by4a11WpzZWJgbkL1kkabgUwbJZGvuOcZ4/pUitanNvACOH/l8KxdFMdi8QOtvBEtEdkBSGfx1Ywv5+WpVtdOhSNxkk645K+zPrPF5+SsdIptFCFhduBVLMQqqCSSYAA3JPIRRkugEmAqxZ6ZKcRbslI61iqEElgPqlkyiJiYnQEeMLNtAL7sJ11iIpl85Zq1UykUUIRQhFCEUIRQhFCEUIRQhFCEUIRQhaMdi1tW3uOYVAWJ8B+tSYwvcGjVRc4NBJXNOM9O0uYe+hRhccMjMCpUA6ABpnRTqI3naZrZp2EtqB0+ERxnr0Wa61ywiMTPCFTOGXc14PcsF1CkgPomo7Jg+2vPuPjzbqONRl2keaqY0UnTUHLVbLfCluXWNqwblw69WgJVQNJI2HwHcBtQGsotmo7mVwvfWdFNscOvpR7iOWKNKFTDDYgj6uuoNMNdeyyVDm3MHDFNuH8LvYgxaW5dOxYkkCPtXGMadxNQfVpUR4iB1sXWU6lU4CfZdZ6O8Mu28PbtXyhyCMqTEcgxPtaeAHnXnrRWY6oX0xnt6wWzRpuawNeevlOqVV6KELC7dVRLEAd5MfnXCYXQ0uyCp3Tfi4k2v9K0A98953t2/X228AvImlbRU/wAfNaFiof56nL5PwFF+TzgxuMcfemXnqAeSnQvHIsNB3L3zXLNS/wA3Ltur/wD1NyGfXWKv1OLNRQhFCEUIRQhFCFqs3wxYD6jZT5wD+RFC6RCwx2Nt2UL3XVEG7MYH/PhUmMc8w0SVBzg0SVSuMfKKoJXDWw/33JA/cGpHmRWlS7OJxeeQ+0nUtsYNCW8T6bXbltOqL23Or+yoHgNCd9fSr6XZ4a43gCNM0vVtstF3AqLw3phirbg3LjXLfNTknzBy8u6ralgpObDRB5qunbHtMkyEysfKbFyLln6OYkEZx3SPZJ8JFLu7Lwwdj6faZFuOd3DrksPlI6TW72Ft27Dhlu9tj3BTorA6glgTH3DULHZnU6hLxEYdcvdTr1mvYLqofAmHzm2zIty3aYsbZ2YAkCfEvLd3Z8a0KoNQFgMdfKTYe7Ifmej6KzdMukIxBVxbyBRlXWSZMyY08ANedRslm7hpBMrlor98Rhko3QvpCuDe4GRn60LLKRmXLPIkAzmPMbCuWuzmvABy8lKhW7mSRgfNM8PdweKxD4jEXVtpIC2FlnaBE3CgJUGJ7z3wNcyv2lTsdPug4SMzs4LSp9n1rS7vXNMab1deFdJ8IQttJtACFDIUUDaAfZHlWI3tKhVfF7E7VousNWmMBgNisCMCAQQQdQRqDTYM4hKkQva6hJ+NYwKWGfKwVWXWNSWGk6EyoEePjSlpeQRCds1IugxIkz6faSYrpPZRkt37iG/dIUqB2VB0AEzEnmd58gKH1S8YpptjcZdTBujHeeutUh4r0VN3FWVL5cKzkuJ1Gg7HkxAUHlMdwqqkA5wDkz/Uf2XOH5gee/lmdue1dPRAAAAAAIAGgAHcK1159ZUIRQhFCEUIXgNCFAxeMAuIA0BczXDOgUId/VlPu76FIDBasNd6q091gZdjcy7HUdka7HKBXWNkwh5XMMHxoY/Gg4t1CAE20Ji2DpA1iTEnXUx3QK3H0TQoxSGOp1WW2qH1JqZeiz6U28Navr1DIQUi5lMrM6RGmaN4qyx96WE1OU5qi1lki5zhOehXFsNZFwXgFY7NlLaAbaAkd/rVVuoVahFzLZKLHXp05v8Amq1xHF27l241tMiZyAvd6cp3jlMcqeosc1gDjJS1V4LyWjBW7FdJMEOHG0ILdVl6vIfaKxMkRv2s361mf0dc2i+cpznRaLbXSFG6M4yXNMPetCzeVywfstbgSGyk51PdKkEH7vjWlWa681zchn1uSlJ4gtOuR3/tPfk04zYwrG9iCFFxWAbKWywwAEATBg6958aRtFJ1WjLdqZp1QytB2Jd0k4umLxj3bS5bQA5RtuY5M0x/zV9mpvZTDXHH2ULQ9rnXmj9qZjulFlOHJh7NsfOLxIuHJMQdDmjUtuO7WsvtF7qJLy6JGGOW07oy481o9ntFWGRgDjv/AJzO5KcRjBgrKFRN24BGZYCjcz3mY5+6vFMpG2VXBxho2HNenrVbjQNVAwnSK7MXctxG9oQBp4RTNSwUo8Eg6KNOtUGJXXvk74vM4eSy5etQ6wNQConlJBEd5q3sqs7xUnaZJbtKhEVRwKvNbKyEj4wiG7N201xFUAECcpJJbSZ2CbUpWu3heCfs5eKcU3AEnz2btqVXOi/D8SSVQFh4EMO6Row2qo0mO/Apg2210Yv5dclA4qRYVrKy5YZR2iT3ASTI1IEeNKEG9Ccof3oqnADHJX5BAAJkxv31trzpzWVC4ihCKELC/dCKzMYVQST3ACTQugTgq/iuK9VhFaTmfM0jUgSSY94HqK4phsuWfBuGKoN28Zb2jJhRGsx4d55id66BJhD37FReN9JsTirl3qMy4cCBlTM2XmzGCUB35Rp3a7VGy02AB+fFZdS0PM3Jjgq7gOGC5dW2uUFmCKOQk859K0XOuNLjpis8EvIaFaekPQlsNYNwXOsAjMMuUgEgSNTzik7P2gKtS6RGzFM1rH3bLwMpD0ZwbX7y2AQG3BO2Ubnxju8hTNeqKTS4pZlE1XABNOl3RVsHkuhw9t2CMYylTBIkSZGh15VRZLaKxLSIKvtNk7pt4GQmHAOgyYnDC611lZ8wUKAQIJXtTqdQToRvVdp7QdSq3A2QFOz2NtSmHkn0XPLWCb5ytiVB63qs09kHOUme6tHvBcv7p9EqW+It3x6pXxWy+HvvhywYJcdEYzAyuRIGu4j8prLs9YggaHKdMStOtRGO6JjXAL3DtBFhNWY68yT3kDkK5a+0KFlpl0yR1idFGjZKtd+Ij4HBO8bwlbS2CSZL7ncmNTp+XcK8K/tCpa6tRzscOQ3L1VkoMpgMbp6q0dFsGt7EXcwVmy2wJA0zFp8SJAOsbCnOymjujxULe4tIT/jfyZYW6hyL1Vzkydn+D2T66+NaJpgpBloIOKqnDcNe4dibAvSVW5C3AJVgxiIOqnKzCPdMVmus7qVcVW5TitVtZtagaesLtlaywUjLu1y7kuKGDa23XQaCNQZEjtTBGtJVMXFOwwMbeaYjMdaZLK/j+rUMy9qI0IMH9RpPKqXVLvFdZQ7x0NOCq/C7Zv4tCw+v1h8AnaHn2sg9a5Z23njzWtaXChZiG7I88PaV0KtRebRQhFCEUIS7pDZZ8NdVRJKnTv7wPEiRXCp0/wAgucY3iwuYfDgEB7Yu2yp01lGUx3ELBPfXQUzcgnl8pj026TLbwaJqRfM6fWtkZss7AluyZ5Bu8TfQe2m6+7TLikqtF9QXW89yUdF+M3rGGv3bzCxamUQAZ2JEalgez7IgCT2jyExtNoLzfIiOusFfZbGA4U24knrL7UngHB8OVRmVix1nrCmUATMiIAAmSfdpSH9ZaKxPjPmtGvZKNAwxjf8A8gqzjgguW36vM0jZ7z3EJGoBzMw91dpPrUzea6eaUrXHeGo0DkPpIbXR5S4vWbjYW9baQYzKORzg6qN1I2HcRBrZbbXOZD/EOutqzH2NgdLcDu+vrMKJ08u4llVMQQUGq5BCExEzzOvP3Cn7G2hB7vM7c1nWk1wRfyGzLrik/RjiGLdepw1x8zAkorAbe0QT7PoRvVrhRuipWAkYE71D+4HllI4HECdP1kkN3DEXGBUypMrGoM7RvMzTocIvaJYtM3DmteN6I4m5hExPtFjcYocxukdZE7asd43I18K89a6gIuAZT6mfZbtmpmbxOz0CsfQvoJdULicQOoQBtHU9YZ2hBrtIjfwrztayVK4LSYGHpu0WubQxohok9ap5xgWAgzWGdVOjXrosiT9xdY/aIpKnRsVEkMBcd5j3j0CspOrE4EDgJUbh+P6rEfR4VRcKIQVv6NB07LEjQnkw3mtDs99ItIY2N168o2llQiXunlCv2D4lin7LYQJpOZrq5fQKC0+HxrQwSBaBqt3EuFC6pFzKwO6hYH5kz41EoY8tMheYLiQtjJeaAolXbmBuGP2h8ffRIAxXSwuPhXNuJ9J3ONW6qsWLBiAPYw6SSGA30Jck7TWY+oXuJ6jrFegoWdopd045+rjs9BvVr48suHDFgRp3eEVW+ZxVNjMNukRCkdC7X0t0ndUQD8RYt/IvupuyDMqrtR3haBqT6R9lW6nVjIoQihCKEIoQq3xXoThrzZxntNvNsga+RBHuiuQrm13ARmtOG6KXLa5FvqVBkZrZkT4LcA90V0EhcdUBMwqh044VYYojYq494XFXIMgtiW1zLlLZgAYljqR3mqqxvNu7U/YLzaneAYAE8cFgvFrbt82sMsufpLzMMqIpDEA8wSsE6bwN5Cryxo7th4lPUqNU/wDyaoOH4tjEzh15qSekhto3zbE5yCARcVEUz7LBQ5dVP2isd5A1qbrLWYy9TnKTw25pUWiyVKoZWAGMYEnHZMQeSc8Hdrqrdm4rsIPYJLttLkkL4DLoBpJFFGsQMFy2WdjXFuGGsjAcMT547gjpA3zO11twP1eYK/VEMFnSSlwFQswOz302yu0uDTgs26TMYxyXuCuWLig2mHansgCy5I3gxlY6HTTYmaYeKjcCqWPa7H36+16LSsYt3ATqCt5MxB8RIYj9k92h3qIe7Qq0tH+Q69lEutiVOVrwRdg+GS2dO5S7sy90ZRUSdq6A3Me/8LPCcKXN1k4y88GDdZSNf2nUD0ApK0WOnXF2pJHEhW96QIF0dc1JWyAZd7S88g+kJj7qw0/iNQZZrNZReDQ0DXD3OPquXnOyk9daJNxfpFaysy3Gj7uHRV08XJYnzqQt9GQ0OngCmW2Kpq31+lYOC2b1y2CHuBSN1FpNCOWRj+VOXpxSTw0Hr6ViwOCyiczM0Rmdy592ij0FclVlUTp5xtczIutuyQXPJn5KI3jc+PlSVoqz4QtaxWcgX3ZnLhtUz5NeDAC5iL4/xF5R2WHsWm1A13Lbt5ActbLPSuiTqqbbaS4hrch7/pMeF8LTK+rFRduIikyFCuVAHhpzmk6jRJG9XVrS8EDDJpJ2yAVI6NW8l+8O9U/hL/8AlTFjzPL5ULc69SYd59YVkp1ZaKEIoQihCKEIoQihCS9Iuj2GxCXDeRZKH6TZlgaNPePH8qrqMa5pBTVltFSjUaWbctu7muc2OiT27FvEIgLFQHt9o5gYkFmaNSBoFA31MislvhhxxXo61ubVe+gTGcHZyA+Uz6P8Gwrm49qz1juxUBwPo1GkXCCQzDURJ0A86fqWt9QQNRHEDbtWObILMQXQNZzMn/TOQ34Zq2W0sYVQXdLbRBbsqD4aj1qi+1mAVTnVbS43QSNmJXuLRL6PacSrrBEggqw0II+B7xVZJlQDSyD1wXIsRi7uGdcG29i6ylxoWWAU25EQ3mBXprIBVax54HyKy7S4074bkRI8004fx170s4LZdCygFuRGZDAcQfqkN4E61ypZZJubeuslOnag0AP166n1TnFHDXbUX1zq4BkfOEJA1BI6onlzJpJ7CRDk212Mt+PtR+FX8IGFu1hbpBOpIuMDpMzdKgbc0PpSNSqyg0kNceAJ90we8eJLh6ftN790IAbVu6nmoyjya3AH4hSvf2W2eF4POWnz/aiGOGo5JK+ARzccXAA/aYG4gAncKWOgMA7jXYCpns6mbsuJjaeskwy1PYIj069k+6E8WVf8PaKPlWQA8woMEy0ZtY9ksBT1N9P8WnJK2im/83CJTzpDxZsNZOkXbhy241Enc+SiW9I51yq+43DPRcs1HvX45DPreqR0W4IuPunOs4TDnWdetukagnmBMnvkDWTStBl8zoPdaVsrd0y6Pyd6BPOnHF7uFCvYUF1ntRICxrKjcbeXpT2SzKbA/Ap10cJ+a2WYyzoLjEd79s/FjWYTiVbXM1DGWXlgoV7iy4bFAurEXFI7MbypG5HjVtlPjKuqML7OI0P2rJgOJW7wm20942I8wdfWtBZpaRmpdCiihCKEIoQihCKEJXxQ9bNoHs/6h8B9X15+GnPRO0Vf8G803QHd/wBw56ff15qNjLd3qSbSJ2RIW4SCR5jRT5g+NLGn4ZCspmn3sPJx1HWPolnA+O2xagK2c65CpDz3Fd6gypAwTdqsj3VJJw26RxWrB8POIv8AW3RItZpM6ZjEIO/LEsRpmyrrlMSawwXFdq1hRpd2zWPLbz03SdQnqIBEAaaCKis8knMrkHyr4lP/APRITdbSB4+0A3xysorbsda43n7AperSvNE7D6kLVextm1w/qVUfOGIJJWGDEie3Hs6RAO3rTodWpmZ9cJO7ilnNpVMI6G9ReH33vjq2Oa3YtlFPODH8saHuNUWm7ehqZsYddl3UrXgcUbbG1c1dWgMRJBBBVpGp0iBtBrzttpOkmARv+8/VatBwIurqPAsX1lpXAid1+yeYPka8Xaw5lS7h5D6Q9l0wt3EeA4fE22S4gBMdpQFYEcwY3qNK31qBDmHloeWXlChfc0qlv0KxGEvLfs4hTkOYM4M+IYDcESDtvXobN24xwHgh2wZdFTnvRdcSpHSDi93G3rdu0Id1yqN+rQwXf8Ue5V0nfbfUNVwhXUaTbPTJdz3nZy910vhXC7eHw6Wrc5EWfFzuSY5kyafY0NbAWNVquqPLnZlK79pvnCM2oIJIHsoD2QPEydfKpKQOGCktwV7fawrhUOpsvJSfuEa2/ISPCq30Q5Dao/y81WulmHvs1pzYcBD2ohwNtiNxvVNOiWOkpunVb3ZZOv2suEGGT6usztFMpd6v1s6Ca6CllsqS4ihCKEIoQl/GMd1YVV9u4YHgAJLemg8yKotFW4zDNM2ajfJJyHUdaLzD2AqCdBufTakGiBJ5oe8udgq/0k4hiPo3VQuDYw7Cc5n2SRHYtkwJBkyJgGraveXJyC0LFRoSWuM1Bls/ZHlxU3h9xr6AJKW/r3Niw+zb7vF+Wwk6rXRbeCorBtFxLsToNBvPwPPDAvLVlVUIoCqogAaACmnAHwBIucXEuccUo6T8YTCWpEG6/Ztr3t/QVEsA8Lc1bRZfMuyGa5dieBtjG663bDYm1petE5TcAMh1mAWE6rImV1726UMgxkpVsScYnL6VU4tbfrHi1dXLpFwRlPOf6CrKlq1dyUG2bRvNTuhV7LeCP7NwMPxRqPMgT6UsyrLiCcUy6kW0wQMPpNul3DGQjE25lBFyOUGFf8gfSoWmkHiCFyi+DKYdGOPBcpJlH9sgRkbvIjY8yK8jb7ETIGYy3jZy2J8t7xgcF0LDPP6V59zfCUq4Kt9M+LhVZAeyo+kI5nkn6mPDxFbnYthgd+/l99aJiz0/8jy+0s4DgrticQTlv3IJBGgXkh8I3HgO6tI9o3KvhOA9UVrtTw6K88H44j22YaOkZ7Z3UTqV+0vca9BZ7Qys280/pZVWi5hg8jtUvBMMyzrOa23dI7QPqNfWr1Wck2QRpXQoLKpLi0EKxIIBjfSoABSkhK8R9LcNm1Kqv+a4J0H2R94/AT4V2FMYCSnSqAAAIA0AqSqXtCEUIRQhVvjt3/FWx3WiR6uub8lrPtpxC07I3+w47/g/tMnAvHINba+33H7v5T4ac6nSb3hGwepSo/tC9qct2/6XnSS3mw1zuEMw71VgWB7wVBBHOr64mmV2xuisPLmRh6rHB4vsctKz2VSGwu1aXiUi1dhWdtB41bTcQC4qtzZIaFyDpTxVrvED1qsUUALbJykqwBMa6MQQwnWIHKrGNObsytBoDGw0/wA9YJzw/DBiptXD1qgZGJyG4v2GP1Ly7AnRh6002Uq8jXL2/S38ZxGGvN/iLea8BDZT1GIAjTPbOl0eKz4Cq3ta79LtMvaIGW/Ecj9qnY7C2FO11ATIzswAI27R7SHT6yAHvpYnb+Q3n5+QEwwnLQ7AD1ylWro/xBb0retxvZuA6hlI0Yd6nb301Tf3jJIhL1Wd2cCqfxbCJw/FdWQxsuOy5cMGGx2A1A5GfCkrXZw5uAxG/wDW1M0KxGOis3CePOqLaQ7iFdvqDQdqd4BB17xyrzv9AK1bERjjvz90y6k0+Ja+juGt4m+LrR1FjYM09ZcnMWJJ1AJJnnpVnalqNFgpUxiRpoP3lwUqri1t0Zn0T3jvFLOsMD5a798edZtFj3gC7Cop0nqi8W4xdDgpNll1BBE69x25HTY1uWNvd+JplM9y0tIOKtnQnp2bhK3QMyQGZVhGB0U9yPpEc408PQUnlwxCyLRQDT4TK6dZuh1DKZB2q5JKNxPGi2vjXCVJolLxed/orOhP+bc3Fv7o77kcuW5oAU4AxKbYLCLaQIggD1JJ3JPMnvqSrJJMlb6FxFCEUIRQhQ8fw23dKlwcyTlYGCJiRI5GBp4Duqt9Jr/yV1Ku+mCG5HNSbNoKAqiAOVTAAEBVOcXGSonG3Aw92eaFR5t2QPeRUKzoYTuV1mbNZvH2xS/hmHmPjWTTbeKZrvhSLv079WP8pD9IeTHkg8ObeEDno9Tb3hw/EeqqH9lt8/kct2/689FWflG4TbuvaIUC6QZaAZUeyGHPWYO41pstBUKNQtEaKr4jBuEh8LYc/aD3En8IcCuQrLxOvoleI4jeOW1iLCYhdFRXk3FzGAEunMSPBp8Irjmg5iVNrYxaYQAjIUANoAkFXFwhSCQQQHdQQQROm3Ks5zxN1sGNDekcMx7K+64eLbsj9FKuN4NhaW5buqHQ+0jMugA3AAnlyPKu2ZwbVLWxBxwPwiqC9kmZCVfOLmI1ut1rGBMgkxoIEaDwgamuV7zal4Fb/Zwo1rHce2Brh6ztTi9YfD2fm9vW9cE3DIGVTsmbkTt6+NcvAnHVIikTJpiQJhFrjotxbayykDKFKspURqMp9o+NIVLA5xmf39KoVZxWFrjV64VW3aLEkKAF7JJJ5nYkabjnUx2e0HE/a6XOMlo3+SgYnB4hy6uMnVjUEgmMwUxAicx/Orm1KFKIxJPrH0pts1aqJcbrTzOUq+fJBdVL2JwLgPbuKLgzAGYgGe+VZf3TTtkrmpn1CU7RsjaVJlRmGMHriCujWOE3LBPzd5Q/6dySB5PqR6g+dOwsguDs1oPCL1982IKos+xbYknzcgZR5CfEUQu3wBgntiwqKFQBVGwFdVZMrZQuIoQihCKEIoQihCKEKFxjCtctlV3BDAHYwZj++cVVWpl7C0K+z1BTfJUGxYvOAmU2l+sxy5j4KFJ95+NKU7M44OwCvc+k03pvHQYxzmPJN7FlUUKohRsP73PjT7WhogJN73PN52aruKW9cdnVBlmFJAJIGgIEEgHU+tEhSGCh8QfkwYXI5rCtHgY94rojRdCrRwgfiGEXLH0oaB/8MZ/+2hWgwwqsdLMSqcQxgtuVsrd7UROZgDcjXU9bn075rItNMGrLRin6Dz3IvKsdIuPC4ot25yzMnfw17+/xqdkszmuNSpn10FTXrNu3Wc016NWBhbJxWI7TN/koTqfE9w/TzqysQXSm7MagpXCcDid389ZL3AY9lZ7hbMbk5/rI2slWU7j8uVZdoZ3mB08+K9VRsjBTA13ZjgepVl4ZxQqB1LhF5W7svbHglwdpf2WqFO2V6Hhd4h6+X15JG02FlQzUEna2A7m3I8QmN7HOGtPdsdgXrdzPadbqQg2ABGvnVo7So1XCcCCCQc8EvSsrA1zKdTG64Q4Fpx80h4pike+7r7LW3X2cvaZmYdmTABK8ztSrgZJH+ueWH7TtKyVG0Qw5gjWcgBnCz6KYgWuI2L7tltKjK5En6jqOyBJ1ycvypyx12UneMxievNLW2x1X2d1NokzhjvB15rqydMcGf9b3o4/Na1Rb7P8A6vdebPZFsH+HqPtRcR08wi7G4/7KEfzRVbu0qAyk8vuFczsO1OzgcT9Sop+UOx/0rsfh/wDKq/8A1SlsPp9q7/2/W/1t9fpOOBdJ7GKJW2WDgTlYQY8IJB99NULXTrGG57CkbZ2ZXsovPGG0J1TKz0UIRQhFCEUIRQhFCEUIWF2cpjeDFCErxmIQHtSBGkMQY8htUQpBJ8VxLDsSlzrWtnmdY9/aB8VNSgqQkYhaejPDs2LNzMLi2EKrc+11kR5MEBB8TQpPPhgaqsdLfkju38RevYfEIFvObhS4GGUsZaGWZBYk7DfnVRp4yF0VcIKq4+Tv5tcLYq7ae3aGa4LeY66ZVlgJ01IjaO+qatS7gmrPSvwY4J9gegb4+386xFx7FjLNu2gBdrYEg5jIUHl2TOhoo0sLxVlqtInum6Z8Vs4n0SGhw4AYKFKHRXAEejab1XaLKHiW4FPWDtZ1HwVPx0Oo+wkVrhdwOVslku87TiG9x0cdxFYtWWeGs3n1kvSf1lF7ZqZf6hl+uClfOxbMYjDOjc2UwP3SBHqaW7pzv9m8HcevhR7t1QTRqAjYfsfSzsHCtqTctj7TCU/eWRPnFRf/AFDcgD7+RhRe61MwgHhn5GCtzcOw+4xNkf8AuL/Wq+/rZGm7yKiLTWyNN3kVhltoP/UWm/ED+Rrt57j+BHIqV6o8/wCzcORUc4qz9ufBELE+RIC/GrLlTZ5n+T6K3u6pyb5kD7PomHBcZg8x67rk07LhFaD3lQWmPI+VW0aDXuiu6Bu+9BwE7wlbVRtl3+3dO0SceeHuE5HQrEM4xOFxovScyOzFYjl2QymNQRAG4itVnZ9yDQIjTrFZ/wD6vZ2tNC0US3QjA+8HrNdGwDXDbXrgi3I7QQllnwJAMeHLxrXZejxZry1YUw890SW6SIPuVIqSqRQhFCEUIRQhFCEUIWrEvCMe5SfcKEBQOGP1ltc6juHjFRIUsljiuC2n+r7tKJK6HJNw8nD3XFpg9th2iZCoV5zz0kQPCSIqp9cNw1TIoXhLsPc9bUxxXEMRkYW+pLEdliSoB78sNPlVRtJjALraNKcZjz+lU7fRh72Is2r7J1GtxlDlzdKwYYkDVmJZiZkAjnVdFoc4SnKlYMpuczPAZRE7OGSvXGmi1A0kgfGfyEU+VkNzSbAYTMM3jpUCrZW69we1fOW7bVxyzCY03HcfKoOYHYEKynaKlLFhIVexPBm61Ldu/eW0xvSubrdLYgBRdzfWDCPGsqr2dQfUBujXHXBbFO0NFJ1RzReFyNMXZ5RpCoSXsQvUFLgzX2KDL2IMoIJXQjtjccqziKLr4cMGidu3nptW/epkODxIaJxx2+WSMDjxdu27d22jm5cFtfo0ksSB7am2d2G/fVrbK6YpEjmddxkIq1G0mktJbAn8jGuhDtit2J6DsZbqLoI2BK3EPuv9YP3vSpixWtuk+QP16LOp9uBvhviNokH/AKLvok17o8qki7YvYcDXrAlx7MfeaMyeckVVUpWumJuz6H6PonmdpucPA9r90gO5DI+hQeF3bQEqHQ6q05kPcVuDb137qTFZlQxkdmvkpi1UaxMGDqMjzGvwrr0A4cxD3T1lpc0C2GhWIGrFdjyEjeDO1bvZNJ4aXF0icAvP9tWhoIpiHGM4xA2T1Giu9bK86ihCKEIoQihCKEIoQihCwupKkd4I99CEu4Fb7Ckj6oA/X3mgrpWHEeLr1nzdHAulCzHfIugk/eMiB67b0VqgYFfRoki+Rh7pdfu9WqypNsaEj6o7/Ks4Y4lONbfJg4+6T8X4KXtG9g8U1qO0FIDofDXUT4aeFBAiUzStBDxTrM569eu9QMFxZrYwzM4FwjX6x1Uzp+1AjflXGPLDLUzUs7X32xh5ZFXDiN9ntWc6lGYZ2XbKYAjXb2q1mkkAlefc1rXuDTIBzUrB24yrQokqTZXt0DNcJwSLDA/OrH/1B99x/wBaWaP7jf8Ai9ytV5H9O/8A5f8A0hczxjkXcOWgMMXdLgbButslgPu5pA8K89WBL64P+n4evRUwO7fdyuCOEOhJOFzbxGFB+pi118mt/wBDWlZyDUDtw9yo23xB8as+19IVtrw6KEJJhujVq29zJ2bVzVrMDIG5lfsgjcbd0Vl2jsiz16ge4RGzD1T7+0Kj2tvfk3J2sb9saFN7FlUUKoAUaACtJjGsaGtEBJPe57i5xkrZUlFFCEUIRQhFCEUIRQhFCEUIS7E4sWLN5ztaDNHgBmHw09KCpNbecAud/JtiVuXbr3pN+6uYE85MtHjOX0FZ9QAvMrXtAcKLbuQOKY2+nK4bEnDYtcsns3B7MHaddPPaqqZgQirYw9ofTOYyXnGcYtt+tCkWHMMFHM6hwB3neO8eNVkXjgmaLf7cOPiGvwrN0V4VbS2L3VILlyWzBRmytqBm321jxrSoUgxokYrLtlpdUddDjdGmnkpGM7V+O4AfmT8CKuSgyUnDr9IT3L+Z/wBq4Fw5KVbGtAXFWbOmKw4PM4gfxufyFKj/AGjf+L5Wu7Gz1P8Al+wXOeL4dbKuElxYxBVTzIggT3mbMTzOtefqsi0upg4EH0P/AJL0Vne6rF7AuZ1/1eSQ8S+jxFzuTFK/pmcz7stM2N0tpu/3faP2uVBfY07WfAX0dXo14ZFCEUIRQhFCEUIRQhFCEUIRQhFCEUIRQhKukmEa5h7yoJL22QjmZBiPEE7c5PhQcoU6ZhwK4dw/GOlxIc2vmol30JzAGFg7ydCKQquF7BbzG+HETKe8W4qOIpauNh4cey06b66cxpIBrjKD3ODlWx9KzhzJJUnCcNd1JLk27IEAmQsmAB4xPkKcFJrTICUfaHEQdfVdO6Ng/NbM/ZHu5fCKsWe/8ikeP4gbeIchysttcWV0AXslYIBiefOqS6Dn5rUo2cVKQ8M4Zg47cZw9lNwnFScxz4b99v6UXzu81S+ytH+L/ILTiOkiqcvW2we62rXGPkDAB99VurRhI91dT7Oc4XrjuZAHyfZauGYa7cxFm41tktWs8NcIDuXmSVAEEs2wAFQptc57SQYE4nMzuVlepSp0XsDgXOjAZCI14DaqBxm8rnGhFCqXZwBy6u6skecu/wCKsK1R/Vhw2keYPyAt+ysLW0S4yYjzaf0FW+NDO9w/bsI3qirP8r/GrLP4Wjc4jzJ+wrXgNa2NHEeZP2F3PBdKsI1m1cfE2ENxFaHuopEgEggtuDoa9EKjYBleKfZKwe5oaTB0BTfD4hLihkZXU7MpDA+oqYM5JdzS0wQttdXEUIRQhFCEUIRQhFCEUIRQhFCFrF9SYDCZjfmNx56GuSF26dirHyhdJ/mdgLb1xF6VtjfL9pyO5Z07yR41VWqXGpqx2bvnychn9LlvAOjtziDZLU/N7Jm7cMzcuNqdz2mO510BnciV6NO+bxWjarQKQujNXe1wB5CgQBAgbAD8vKn8llXwno4aDbWxZG7Zrj78ufLyX/euRtUb+MqzW7YVQo0AED0oVSo3HelNvCvcs37PWXFUOqrDIQ0xmZgMpGUzodIidqVrWhrMHDFa1msTqsPpPgZE5HyBx81ivSXhrLbyWBcu3IHUraAYa6yTCaeevKqalpszGXymBZLfJBqQ0f5F2HyfTDVax0/wtsg2cKwtjslgqW2zMCVAWdoV5JjUDeuf11Fr7rRoT7fasPY1pqYVKnizzJEDftxCq/SHjmJxRvW7rAIi9dbRNvaRgGYCXi0xPISJrPrW91QNjAF0b9fladksVCzhj2DEm6SeB008Q8lpwi9YLOv+bZ6r1yG1/Ms1l1Dcvf7rp9Q72Kvcbod/uun1vexSe9ayrh7rCFDOjz3HU+vbue6nGulz2DOAR1yCnXgh7Z2Edch5pHw3CEvrGSO4GTtpOvjPhT9Wo0MgZrPc2oaxeD4dif8ARTjRwmNsC0SFe6qXBPZZGIXUbEiZ2kRVlkc6ZKot7RUpEEYgTK+ha1l5dFCEUIRQhFCEUIRQhFCEUIUTi1/q7F1/s22b3KTUKhhhO5WUW3qjRtIXNMBcYtaZ7uQO126zZiGVUOR2J5LCOQZ3PjrnsmRJ2lbNQCHACcgPce6TdLEv4nF4gqR7K5rjTFlCOxbEbu0k5QJJY+ddfLnEuUqJFOm1rf53/vYus9FcHZs4W3bw/sKI3BJbdixGmYkyfhpFaDIu4LFrFxeS7NNHtg7gHzE1JVLC7dS2pZiqIokkwAB+lcJAElda0uMDNUPpB8plq3IsBT3PcmD+zbHab1K0o61XsKYnfotKn2fGNUxuGfXmuZ4ri7YvEXbzMXLLlkqF9ldOyNhSFqJkFy2LKGNpwzAA/KcYQZPmr/ZeT+Fw/wCtZVTxCo3aPcQmgL3eN2j3BC2YrA5RiEI1Rgwj7jMv8twnyBqDKt4scNRHmAfcJltae7fOYI8wD7hRzcAZHjOptm0+Tl2DbEkwJyZTvVwpuLSMsZE8Z91B1QQ5oOMyPMO95XnDTeyrZ0tujF1MZiQYJC8uywJ8M21WPoMc4vznAjrcqKtZpc52hAHXtyXmI4ZbVi164zlvvAwTz029PSutcfxAA61VYfhLQl96yLUlfqlSY2KyQwZdid4MU0yTg5Ukziq3iQyMwmGQ7+I/3plmhVzwHL6m4bixdtW7q7XEVx5MAR+dagMheRc26SCpNdUUUIRQhFCEUIRQhFCEUIVb6fcR6rB3lALOyEBQCZEgNJA07JNL2h8MITlhp3qoOgXKU4gWGYwoyLaltslo6jfUPeUs2uotkc6Ra6B5enUraczQbSeZ+gYHFR7JvYm8qWAzMxJRTqxJ9q47bBzO5EIIGnZWpQXugIN2kyXZdYDrfvXYuh/R04S1DPmuMO1BOQak6A7mSZc6n4U/Sp3BiVh2q0d87AYevW7IKwValVzn5S8XcN+1ZH+Wqi5ln2mJIGaAdBlgCOZrMtzzeDdFtdmsaKbn6nBcv4jwDFPN24FGZoAJ130AAEbd1QFZjAmCxzjAKm8H6N37ZnsHNGgJ5+QNU1nipGCuoxTBBKdWuHXCuRri5EkyF1mBoJ30IO1K90LxICt76DeGak2OG9YwuOrOxYSWBO8zMwDtFdY0NaIyUHVS0XQcAFOsYYFWj/LJkrzjv090/wBZrpugGVVeMjalfFsOVthgdbLK08yh0P8ACWqphh8bcFeDPNRb1nS4nIEgeR7Q/hNcbg5TvTBS6/azW4j2lKz6f1WfWmQ7GVyMYVd4i2Zs32gCfONfjTTMoUogBfQPyZYvrOGYY/ZU2/8A7bFB8FFadIywLzFsbdruG/3VoqxLIoQihCKEIoQihCKELTjMUlpGe4wVVBJJMaCuOcGiSpMY55hq5lxbGnE3nZluAjVAn+aifdtliLoOUEhTMk92mc9xe/rDl9LbpMFJgAjfORPHTmqz0jW3dSYV+69YO8f9bDkZlP3gNO+qztEcsv0maYIwMjcfg5ELp/yccGSxg7dwJFy8iu5PtaiQPBQDt4nmTWhQYGsCxbdWdUqkE4DAK1Vck0UIVB+VfhpKWcSk5rLZWI3AaIM+DAD8VI25nhD9i1uy6ol1I6/HXoqffxxuWgDr1bTvyfSfGHy/veFZBeSCDotRtMNfI1W3BtDh5LEQYJ3/AOf1qhtZ14FWPYC2FYOHYcDNAETyHMAQfVY91XswSdR0xKk4OzqeYI9xBBE1W2ZLVF7sAVgLBF7bssfTtDb4/CpovSzePhRsfhASEbQMDabuIIlfTeqonrUK1j8Lw4/aS4eyWS2x0bIbb/tJIPwj31N2chWgxISvCWp7PMN8OfwBqbSrHqtcVsZWZfsn4T/U0zTKvGIXXfkTxM4K5b/6d4x5Mqt/NmrUsxli892sy7WB2hdCphZaKEIoQihCKELRfxIXSCzclXU/0A8TAqLnAKbWE45BIOL8XcCAxE8rYn/8hBzd0Ipg7mln1jom6VFuzz+vsqrY/iotEHIHuuTkzdp2Ox1JIRRsxBjfXQgLOfjvT7KV4ZwBns/Z2KvYrFvYVg6retnMWt+z1bIDnNlxrbAPYA5lWG1QBjAj9c+KYLQ7FpIPvxGuGPNauiPCjxLFKc+ZbcNdYylzLMBCVjOWgjMIgA7aA206Je7HLVVV7UKNPAcOty7nbQKAoEACAByA2rSXnyZxWVCEUIUfiGDW9ae04lXUqfUcvGovaHNLSp03mm4OGYXDbFo2MRcsXvqk2nO0giA4+DD0rAq07j4PBervCpTD2cR9fCa4RROVt5K+o/Q6UiBDoKHGRIVg4dcgAd+g8xqPgYphn4xsSdUYyppePwnT+/KuOOSqARcuiDttp4MDI/UV2RCADK08UUumYDdZ9V1/KRXBmpUvCYKS4sgX07rwDjuDCFf9DU4kYK5n4nclDYeMQy7an4f7GoASITF7wgqt8cQm4xMaj389vxfCmaRwCuZgFdfkQxv02JtT7VtHA/YYg/zr8K0rJhIWV2y3BruIXXqdWCihCKEIoQlfF+KC32QTm201MnZVB0zHfXQDU6VTVq3cAmKNG9iev0k93HLEKVZzm7JMoMujPcbcoplfEiNxotMpm6eXrwHWCTY7GwCXJAEyx0ZoGpgbQDEDaVQRJJrLhEnrr9ZJhlPQddfs6JbglIBxTqou3CqWwdkB/wAtB3Ko+kaI0y95rjZAk5nr0GKufE92Mhnv28zkOarnHxl6wie0Vsid8gCl/wCa3PiXqB65deiYpiffn1PotPRDjRwvFFJMIbj2G7gjMQPQOFbyB76uoG45UWtne0t4xHl+ivoCtFefRQhFCEUIXMflW4Tlu2sSuzjqn/aGqnzIkfhFZfaFPJ21bvZNaWmmdMR11mkNm9nVHnVhlb9u3/VctZFYYytFoiW7PYp3ac6EHcZh5g7e+RUsjKXIEQVOt3cwn09OX60HEKoiDCwcSXG8qCPNf6ifdURmu5QVMwV4NbE7qdfI/wCxqaqe0h6Vcewf+GkatYcsPTU+9ZHrVg0Ktpu8cbQlPElm7buD62nrtXNVez8SFX+NKMwMyTtMcjr/ADLUqeSvadFJ+S7E9VxW2vK4r2/4Sw+KAVpWV3iCU7UbeoE7IPx8rvlaK80ihCKEKJxTGizbZ9yNFHex0AAGpk91Re66JVlJl90LnvGeJPbV3EllMXGH1Wb/AErZH+oSQWf6ogDYLWa90YnrrUrWpUw8huX1tPwP5Rw/JasrmINx9XKxlzIOyq91q0CI72KndjXS5sAddBdcC55jLTn8nXmonHEzNYtMYz5XfwTtFR6Ktx/2svdUX5hp66HurKJgOcOXp8xyWzH3u2M8KtlMzDkGcSwHPs28w8qHHGTp0VymMIbmT6ZDzKrHGiWRSdGzop/buTcb4uB6CoQZHW9MtcGzs+Jgeyr3HrMXbxI3uH3F7k1JpnDigGIOyOvVfQvRLiXznB2LxMl7YzftDsv/ABA1psdeaCvPWin3dVzNhTepqlFCEUISrpRwz5xhbtqJYiV/aXVfiI9aptFPvKZamLLW7qqHaa8FxzAMe0h0+sPBlmfhPuFedcNOuvpeodo5PMHeMDkQZ9Dv+fxqAPoqHhMrF4Z8s+1t+ldvQYVTm+GVtAIMjlrH5j86jEFczC3YGAXX6pgjyP8Az8Kt0Vb5MFYY4MVugbsmYDxGhqU+FDIkeSUcSQG0jKI7K3APcSPzrryL2CvpTkeCq3SW3lIblmn0df6gVKnmQmGYwlPBsX1WMsXZjLdtsT4Zhm+Ej1pygbpClaGX6Lm7ivpitZePRQhFCFWOlWLHWWrWYhjOWN1JBzP5rbDAeLr4UraHYhvXWnNPWZnhLuuHn7Km464rrkXRUJCINgxfLrB7UOQonfqWbXNSb8cOscOtwWhSBaSTr9T/ADvMLdg8MGcj6giyviAT1jech/3RQ0Sd2Xl0V17iBvz88vhR+HO2JxmdgcgzOTpAUHq1X1RWb8RoYbz73Pz/AEF2oBTpXRngOuZUK5eJTMx1xLMde57gHwtIw/Ea5oJ1+f4VgHiw/wAfgfZlLEXrBaY/6uOD/hUKB8BUmGbp4lcqiLw2ABKOL281x42JJHmbrAfzVW0+6tj2+l1T5GsXmwT2zvauGPJwG/nL+6tGzOliyO02xVB2gemHwr9TCzkUIRQhFCFyfpxw44fF51HZuEOvdPMe/wCBFYdtpFlWRrivR2CsKlG6dMFAwzwdDPMeI/rB+FZ7sCmTiFPMGCDtr7/96g7QqATFH2PjB9am45FUxmFIs29Y5gEeYO3uNWDEKDjC9vvlgnkYPk2hobsKAJy6hLcSo6sAj2WKHybUfGuF3hBPBXN/IxxVa4vbzWYI1U5fcdPhU2OxlMMwcqbeWZ8v7/OnAYTK+muCY3rsPZuj/Uto/wC8oP61stMgFeLqsuPLdhU2uqCKELlnGccbmLxV0H2WFi33AKBnPiGuFVkfdrNquBeT1h+1uUWXaTGnZPnPwlWHPUFhv1K4cvOpjLdf354qpzruOw/9qva2/A2z7j4Ti6rWFidLanXvYIFYn8TXD6iuu8IO6fQfpVNPeHiR6n+EcJHV4a4g5YbMDzMoy/8AZ8alMMcNyH+Ko1213z+0jx9ybWHuA9hVtQO4m25M+bH4Gq6piDy9FfSGLm8fdCuETCFyCDcMeLP1oX4onvqQH48/VQfiX8vSEi4tbjruXV5P4nVv1NQaMet6tcfDgrd8jmNjFYi0d2SfD6O4f/603YziRuBSPaYvU2u2EjryXW6eWMihCKEIoQqt8ovCevwhZfbsnrB5D2h7tfNRSlsp36cjRP8AZ1bu60HI4fS5thr57J9fj/5T76wX4YreI0TrDR2e7by/s1C6MgqySmGEAJg/2RXGC8IVT8MVMPfzH5c6sCq3IxVvNI5MPz1/OouGK6wwEpuyy67sv8SH9e1QcWnzV7cHdapNxPss0bEK/u0qYInyVrcRjvCp2KtZbjCdJkeTf8/Cm2mWpkGRK7b8lOM6zhtkE62y9s/hY5f4CtbFAywLy/aDLtd2/FW+rUkihC5l0pyrduiIUPA8MoW40eYa3p92sytg4jrL9rcs4LmNIzj9fB80gw90/OrmYyLtgPO4z2lBj3rc9CKqBxdPFNEDumxoY5HoKbi7+fMN5VX12IuNqZ8h8TXDqOHqoMEQePoo3AOJsL627utt8OU7xpOh5HXN+9XWOmQ7Uff7Uq1IXbzcwZ9v0s72HAt3rE+xatOs79hirE/vg+tceCWkbI+kMd4muGpcPkJZj9bOD1jLfRf43I25wRVjMQ3rYq3iHO5n0KgpZN1MaeeVYHdkJH/ZFQH4zwVrpvBvH1lTfk/xnVcSRidGMN5XEPwz5DNWUHXXg8Qq7XTv0XN4Ecs13mtRedRQhFCEUIXhFCFxnjvDPmuKuWdkPbtn7rcvTb8FYNopXHFnUL09Cr3tIP114jr1UnBvJHjB/T86SbmpuEBM0btflUR4XQqyJamCtrrz3/WrNVTGCzRdAPsmPQ7VIjIqPyk15TLAbq0j1/4+NUydE0IzOxKOJ3c6q8aglG/ENP1qbXzHkrGsukjmq1xSxJU96R6qY/UUyxyuYug/IfiPocTb+zdV/wB9I/8A11r2Uy0hYfa7YqNO7r3XTKaWSihC5x8puENtkujUO0nuzKI9JtSP/bFZ1rbDg7b11wW12a+80s2de/uqOWdER116hyjd5Ru2hPgZcUqdD10QVo4EuadcR7FTODYgDDq+62lNm8N4GcG23fEF17pTxE2E5O2wDy+wqSCXFvMb8MethUMpDW2H1HZQR7x5yyKPx1UzLrrar3GeutvonnX5rlpmiHttZud2wBJPlkb8JqyZOOohL3YaQNCCOvMKs8QY2jbtHliVuT3FeyR7oNdoYGD1l9LtoAcLw1H39pnw8ZcRiAdQWu2z3e0WHvFw+40aQuuxAPA+n6SO05S4pHaBUqPvRqIPfAA91VAyCmXAYLunQ7joxVgEn6RQA3iOTeo+M1rUKt9u9eatdn7p+GRyT6rkqihCKEIoQqr8oHB+usi6B27JnTmp9r3aH0NJ2yjfbe2ey0Oz69x9w5H3VAwL6jXY/nvWAcHQt1wkJ3uJn+zUKmOKqbhgp5aVBPn6c/j+dWOxAKpAhxC8vTAjcjKfPYH31PEt66zQ2J66yUJ27Qb7S/38R8apjNXDKNiT4xcrsOTdr9a4fDiFezEJPxJAoURsx9xGYGmxkhuZXQfki4H1GGe8T/6ggqPuJIQ+ZzMfKK2rKwtbJ1WF2nXFSrdGnur5TKzUUISvpNwcYvDvZJykiUb7LjVT79/Caqq0xUbdTFlrmjUD/PguEYbGthrtyziFME9XcHMRvpzgwwPMTyeazAIwPNemcwVAHs4jrf6Hgtwa5gr3aAa3dTSDmS9bP1Z74gq0SCF01IroluB5qkgVcRoeYPD4UnimDypNk5rNxuw09oOBqjj6rgAGOeWRvUHtLYjLrrzUqVQOwdmM/vgvcJdZraFfbbs5T/1FHY9HXsebDvroEjDroeqi43SZ6B+jjwUfi9jrFS4ssCAfMrtPiQCpPeDUQbrp2qcXmFuoy66zTnAWSb7NlgXUt4hQfBSrDz1mrdSDxS5PhBHBVXEoyXblmdUYsnoc0DzBnxPnULuE7MFffnmrj0VxzWXF+1rbntbwuYwVb7IJiD36aaVKk40zIVNoY2q267NdbwWLW6uZfIg7g9xrVa4OEheeqUywwVIqSgihCKELxlBBBEg6EUHFdBjELlHHuDnDX2Ueye0nl+saivOW2gab9y9LZa4q0wddVswZkEd4/wB6W/IKb8DKZYAEp5CR+RHvFWMEtIVFQgOxW2+RoBzAI9R/t8aJx660XGzmeupUW9qs6dls0eDan+LNQRiD1iptOMbR7fpK+MwqhzAA0JP989K4aZIgK2m7GFSuM483tF0tiBOxaOfgKZpC4ADmrgxdp+TXFdZw3DzugNs/gYqP4QDW1QdepgrzduZdruHPzVnq5KIoQihCofyidFOvK37Szc2cCJbKCVInQsBmWDvKjkKTtVEuhzVq9n2vuwWPy066jFUbB2RdtnC3O0LZDpGjW51m2frWm+zus0mDIg9fa06gAN8a57/ojyKxew2EhpF7D3QFuCYBgnKZjssAOy3IgjYa9JjA5FRb450cMutm0Ldatr1ntzbuHKrkRDD2c0ezcB7LDuOYHSoBsGPJSJluWIzG75Go8llj+IDK5Chblt4up7IUkmH8i0T3HwOvTiJC4wQYJ0w64KbZxyXDauDRNlgCRmAV0PhpPgR3VI/koXTdI1Ve6Q4BjeRidXIQtEDOrZM3gDCnyNRMzx/hWsLS07v5T3o8j4a5YYgG1iVNtlb2Wb2blp9IBDAxOkEHkakyWOBGTuo6+1VWu1WOH+Tcd42EdfCvFjDvZIawWKeyFaSykfUcbnwO/wCdMgFhluXWBWeXNqC7Uz6xHyrLgMYLqyBB2I7jTbH3hKz6tMsMKTU1WihCKEJV0h4OMRbgQHGqMeXn4Gl7TQFZkapmzWg0XTpqqHxHA3sL271shQdHXtL6xqNdNRWI+x1aZkjBbVO0062DTjsWGC49ZBlC512ynZv96iAGarr6bnDFZXOKqZy23MHMswsTqRqdpB5VA3Suim4ZlLcVjr4zRkSRH2jDGRvp4bc66TGKsaxphV2/azEG4S5HeZA5aDYcql3pV4aBko1xJEHy/I/1oBgyprqHyO3G+b3lIOUXQQeUlFkDygH8VbFhM0zxWB2qB3oO75Kv9OrLRQhFCFjcQMIP9xsfMHWuESugwZVQ6T9ERdPWWexeLZhr2ST7Q20DCT3SD9o0pWs8m83Prr+Vo2W2louvxb69daKqYvA3AtwlCYB66yd9BJI15qA0/dPNhCbhAM8xs6z8zsWix7SRjwPXl0UqwGBuKtwoou5VzNaYSt+yNx/8xAZHOJictDATgcfnfxCsquEjGN+w/R8tua94xkvIuLsSwQC1fUxmKNojN36dgnvAPdXHZXvP75+4XKUtd3buI+Ry9ijo9gCLV6DKqyMBsQHByN5MVy+YG81ItJaTsUS8B4G3r06yVywvAFxFp7FyAXVb1toOmZQJG0DRDHeGq4Ub4Ldcweus0o+0d04VG5ZEcD/PotnA+Gi6MTg8SsElL0aSC6iXQ66i4G12nwJFSpMvB1J/HzUa9UsuV6Z3eWh5KzYbCNlhmHWoMrNyuAbFh4j1BmD3shkjHP3SLqgBkficeHXqFuwsyZGV/rDk33ge/bX0I2iTZ5qD45abt3XLVTQasVK9oQihCKEKNxLBLetPaf2XUqfCeY8RvUXtD2lp1U6dQ03h40XG1wzK722HbQlTHep/WNK8vVYWOLSvWMeHNDhkVYeH4YMoaBGx9f7j1oY28JS9V90wtXEuHEoJPsjKD3gbfkamR4eutqKbxewVdxGHC5p01O/lVTsxCaBTXhHQq/imDMDYtaSzCGI+4h/NtOeu1aFmsT3YvwCRtHaFOlg3E+nn9ei6rw7AW7FtbVpQqKIA/UnmTuSd62mtDRAXn6lRz3FzjipNSUEUIRQhFCF4yyK4RK6DCU8ZwPaW8iy6wGA+ss8++Dr5TVNVmN4ZpmhUwNN2WnH9qBc4Hk/yRFyyc9rkGTWEJ8O0n7JWd6rdRIxbmMt+744K5tpvYPydgdx2/PGUjudGRau3blhJS6ufqjIzo2l+ywGxEq6RsQRyqvurpJaMNm7UcswmRabzA15xGE7D/i7nkd2KlcH4R1RVX7duDhmb7SkhrDgjnkKrI0DKY1qbad0jZkfgqqrWvyRgfyH/AHDzkp7hsC4Cqf8AMtGUb7a8wfTly09bAwjDUZb0u6q0knR2Y2FMbdkZxcAGqlZjtATmAnunNp4irQMZVBcbt3rZ9Lfk7U+Ef38ffUoxlVzhCyiuri9oQihCKEIoQihCRcZ6L2r79ZJS4YlhqDGgJHfGkyKTtFiZWN7Ip2z259EXcwolnoxcUFRdWD3qe+e/wFKt7MIEX/RMO7Ra4glvqtw6NM3t39O5LYWPIsW7z76tHZ7dT5dFVf10fi3zM/Sm8P6PYeyQy2wXH137TDyJ9n0imqVmp0/xCoq2urUwccNia1elkUIRQhFC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data:image/jpeg;base64,/9j/4AAQSkZJRgABAQAAAQABAAD/2wCEAAkGBxQTEhUUExQWFRUWGR4YGRgYGBwYGxoeGxwfHx4gHBgbHCgiGxwnGxoZITMhJSkrLi4vGyAzODMsNygtLisBCgoKDg0OGxAQGywkICYsLC8sLC8tLCwsLDIsLCwvNDQ0LCwsLCwtLCwtLCwsLCwsLCwsLCwsLCwsLCwsLCwsLP/AABEIAQgAvwMBEQACEQEDEQH/xAAcAAACAgMBAQAAAAAAAAAAAAAABQQGAgMHAQj/xABJEAACAQIEAgcDCQYFAwIHAQABAhEAAwQSITEFQQYTIlFhcYEykaEHFCNCUmKCscFykqKy0fAkM0Ph8VPC0jSDY3OEk6PD0xX/xAAaAQACAwEBAAAAAAAAAAAAAAAABAIDBQEG/8QAPREAAQMBBQUIAgEDAQcFAAAAAQACEQMEEiExQVFhcYHwBRMikaGxwdEy4fEUI0JSM2KCg7LC4hUWJEOS/9oADAMBAAIRAxEAPwDuNCEUIRQhFCEUIRQhFCEUIRQhFCFF4jxC3YTPcaB5En3D0qynSdUMNUKlRrBLlUeKfKKlskLZJjmzhfyDa+E1oU+zC4SXen8JJ9vj8W+v8pNiPlQXqLhzFb+yItvs7752JkAamQKm6wNY8at1xx+ENtLnNM4Hhgsvk945cu3mvYq+zPc+jsWZ3+szZdFXYATE9rvFFqo/24pthuZPWJXKNQB/idJy60CsHS7pbdwjIot2yzKWgsSQAQBIAETrz5GqLJZGVgSScNyttFofTiAMUpwvSrily0by4a11WpzZWJgbkL1kkabgUwbJZGvuOcZ4/pUitanNvACOH/l8KxdFMdi8QOtvBEtEdkBSGfx1Ywv5+WpVtdOhSNxkk645K+zPrPF5+SsdIptFCFhduBVLMQqqCSSYAA3JPIRRkugEmAqxZ6ZKcRbslI61iqEElgPqlkyiJiYnQEeMLNtAL7sJ11iIpl85Zq1UykUUIRQhFCEUIRQhFCEUIRQhFCEUIRQhaMdi1tW3uOYVAWJ8B+tSYwvcGjVRc4NBJXNOM9O0uYe+hRhccMjMCpUA6ABpnRTqI3naZrZp2EtqB0+ERxnr0Wa61ywiMTPCFTOGXc14PcsF1CkgPomo7Jg+2vPuPjzbqONRl2keaqY0UnTUHLVbLfCluXWNqwblw69WgJVQNJI2HwHcBtQGsotmo7mVwvfWdFNscOvpR7iOWKNKFTDDYgj6uuoNMNdeyyVDm3MHDFNuH8LvYgxaW5dOxYkkCPtXGMadxNQfVpUR4iB1sXWU6lU4CfZdZ6O8Mu28PbtXyhyCMqTEcgxPtaeAHnXnrRWY6oX0xnt6wWzRpuawNeevlOqVV6KELC7dVRLEAd5MfnXCYXQ0uyCp3Tfi4k2v9K0A98953t2/X228AvImlbRU/wAfNaFiof56nL5PwFF+TzgxuMcfemXnqAeSnQvHIsNB3L3zXLNS/wA3Ltur/wD1NyGfXWKv1OLNRQhFCEUIRQhFCFqs3wxYD6jZT5wD+RFC6RCwx2Nt2UL3XVEG7MYH/PhUmMc8w0SVBzg0SVSuMfKKoJXDWw/33JA/cGpHmRWlS7OJxeeQ+0nUtsYNCW8T6bXbltOqL23Or+yoHgNCd9fSr6XZ4a43gCNM0vVtstF3AqLw3phirbg3LjXLfNTknzBy8u6ralgpObDRB5qunbHtMkyEysfKbFyLln6OYkEZx3SPZJ8JFLu7Lwwdj6faZFuOd3DrksPlI6TW72Ft27Dhlu9tj3BTorA6glgTH3DULHZnU6hLxEYdcvdTr1mvYLqofAmHzm2zIty3aYsbZ2YAkCfEvLd3Z8a0KoNQFgMdfKTYe7Ifmej6KzdMukIxBVxbyBRlXWSZMyY08ANedRslm7hpBMrlor98Rhko3QvpCuDe4GRn60LLKRmXLPIkAzmPMbCuWuzmvABy8lKhW7mSRgfNM8PdweKxD4jEXVtpIC2FlnaBE3CgJUGJ7z3wNcyv2lTsdPug4SMzs4LSp9n1rS7vXNMab1deFdJ8IQttJtACFDIUUDaAfZHlWI3tKhVfF7E7VousNWmMBgNisCMCAQQQdQRqDTYM4hKkQva6hJ+NYwKWGfKwVWXWNSWGk6EyoEePjSlpeQRCds1IugxIkz6faSYrpPZRkt37iG/dIUqB2VB0AEzEnmd58gKH1S8YpptjcZdTBujHeeutUh4r0VN3FWVL5cKzkuJ1Gg7HkxAUHlMdwqqkA5wDkz/Uf2XOH5gee/lmdue1dPRAAAAAAIAGgAHcK1159ZUIRQhFCEUIXgNCFAxeMAuIA0BczXDOgUId/VlPu76FIDBasNd6q091gZdjcy7HUdka7HKBXWNkwh5XMMHxoY/Gg4t1CAE20Ji2DpA1iTEnXUx3QK3H0TQoxSGOp1WW2qH1JqZeiz6U28Navr1DIQUi5lMrM6RGmaN4qyx96WE1OU5qi1lki5zhOehXFsNZFwXgFY7NlLaAbaAkd/rVVuoVahFzLZKLHXp05v8Amq1xHF27l241tMiZyAvd6cp3jlMcqeosc1gDjJS1V4LyWjBW7FdJMEOHG0ILdVl6vIfaKxMkRv2s361mf0dc2i+cpznRaLbXSFG6M4yXNMPetCzeVywfstbgSGyk51PdKkEH7vjWlWa681zchn1uSlJ4gtOuR3/tPfk04zYwrG9iCFFxWAbKWywwAEATBg6958aRtFJ1WjLdqZp1QytB2Jd0k4umLxj3bS5bQA5RtuY5M0x/zV9mpvZTDXHH2ULQ9rnXmj9qZjulFlOHJh7NsfOLxIuHJMQdDmjUtuO7WsvtF7qJLy6JGGOW07oy481o9ntFWGRgDjv/AJzO5KcRjBgrKFRN24BGZYCjcz3mY5+6vFMpG2VXBxho2HNenrVbjQNVAwnSK7MXctxG9oQBp4RTNSwUo8Eg6KNOtUGJXXvk74vM4eSy5etQ6wNQConlJBEd5q3sqs7xUnaZJbtKhEVRwKvNbKyEj4wiG7N201xFUAECcpJJbSZ2CbUpWu3heCfs5eKcU3AEnz2btqVXOi/D8SSVQFh4EMO6Row2qo0mO/Apg2210Yv5dclA4qRYVrKy5YZR2iT3ASTI1IEeNKEG9Ccof3oqnADHJX5BAAJkxv31trzpzWVC4ihCKELC/dCKzMYVQST3ACTQugTgq/iuK9VhFaTmfM0jUgSSY94HqK4phsuWfBuGKoN28Zb2jJhRGsx4d55id66BJhD37FReN9JsTirl3qMy4cCBlTM2XmzGCUB35Rp3a7VGy02AB+fFZdS0PM3Jjgq7gOGC5dW2uUFmCKOQk859K0XOuNLjpis8EvIaFaekPQlsNYNwXOsAjMMuUgEgSNTzik7P2gKtS6RGzFM1rH3bLwMpD0ZwbX7y2AQG3BO2Ubnxju8hTNeqKTS4pZlE1XABNOl3RVsHkuhw9t2CMYylTBIkSZGh15VRZLaKxLSIKvtNk7pt4GQmHAOgyYnDC611lZ8wUKAQIJXtTqdQToRvVdp7QdSq3A2QFOz2NtSmHkn0XPLWCb5ytiVB63qs09kHOUme6tHvBcv7p9EqW+It3x6pXxWy+HvvhywYJcdEYzAyuRIGu4j8prLs9YggaHKdMStOtRGO6JjXAL3DtBFhNWY68yT3kDkK5a+0KFlpl0yR1idFGjZKtd+Ij4HBO8bwlbS2CSZL7ncmNTp+XcK8K/tCpa6tRzscOQ3L1VkoMpgMbp6q0dFsGt7EXcwVmy2wJA0zFp8SJAOsbCnOymjujxULe4tIT/jfyZYW6hyL1Vzkydn+D2T66+NaJpgpBloIOKqnDcNe4dibAvSVW5C3AJVgxiIOqnKzCPdMVmus7qVcVW5TitVtZtagaesLtlaywUjLu1y7kuKGDa23XQaCNQZEjtTBGtJVMXFOwwMbeaYjMdaZLK/j+rUMy9qI0IMH9RpPKqXVLvFdZQ7x0NOCq/C7Zv4tCw+v1h8AnaHn2sg9a5Z23njzWtaXChZiG7I88PaV0KtRebRQhFCEUIS7pDZZ8NdVRJKnTv7wPEiRXCp0/wAgucY3iwuYfDgEB7Yu2yp01lGUx3ELBPfXQUzcgnl8pj026TLbwaJqRfM6fWtkZss7AluyZ5Bu8TfQe2m6+7TLikqtF9QXW89yUdF+M3rGGv3bzCxamUQAZ2JEalgez7IgCT2jyExtNoLzfIiOusFfZbGA4U24knrL7UngHB8OVRmVix1nrCmUATMiIAAmSfdpSH9ZaKxPjPmtGvZKNAwxjf8A8gqzjgguW36vM0jZ7z3EJGoBzMw91dpPrUzea6eaUrXHeGo0DkPpIbXR5S4vWbjYW9baQYzKORzg6qN1I2HcRBrZbbXOZD/EOutqzH2NgdLcDu+vrMKJ08u4llVMQQUGq5BCExEzzOvP3Cn7G2hB7vM7c1nWk1wRfyGzLrik/RjiGLdepw1x8zAkorAbe0QT7PoRvVrhRuipWAkYE71D+4HllI4HECdP1kkN3DEXGBUypMrGoM7RvMzTocIvaJYtM3DmteN6I4m5hExPtFjcYocxukdZE7asd43I18K89a6gIuAZT6mfZbtmpmbxOz0CsfQvoJdULicQOoQBtHU9YZ2hBrtIjfwrztayVK4LSYGHpu0WubQxohok9ap5xgWAgzWGdVOjXrosiT9xdY/aIpKnRsVEkMBcd5j3j0CspOrE4EDgJUbh+P6rEfR4VRcKIQVv6NB07LEjQnkw3mtDs99ItIY2N168o2llQiXunlCv2D4lin7LYQJpOZrq5fQKC0+HxrQwSBaBqt3EuFC6pFzKwO6hYH5kz41EoY8tMheYLiQtjJeaAolXbmBuGP2h8ffRIAxXSwuPhXNuJ9J3ONW6qsWLBiAPYw6SSGA30Jck7TWY+oXuJ6jrFegoWdopd045+rjs9BvVr48suHDFgRp3eEVW+ZxVNjMNukRCkdC7X0t0ndUQD8RYt/IvupuyDMqrtR3haBqT6R9lW6nVjIoQihCKEIoQq3xXoThrzZxntNvNsga+RBHuiuQrm13ARmtOG6KXLa5FvqVBkZrZkT4LcA90V0EhcdUBMwqh044VYYojYq494XFXIMgtiW1zLlLZgAYljqR3mqqxvNu7U/YLzaneAYAE8cFgvFrbt82sMsufpLzMMqIpDEA8wSsE6bwN5Cryxo7th4lPUqNU/wDyaoOH4tjEzh15qSekhto3zbE5yCARcVEUz7LBQ5dVP2isd5A1qbrLWYy9TnKTw25pUWiyVKoZWAGMYEnHZMQeSc8Hdrqrdm4rsIPYJLttLkkL4DLoBpJFFGsQMFy2WdjXFuGGsjAcMT547gjpA3zO11twP1eYK/VEMFnSSlwFQswOz302yu0uDTgs26TMYxyXuCuWLig2mHansgCy5I3gxlY6HTTYmaYeKjcCqWPa7H36+16LSsYt3ATqCt5MxB8RIYj9k92h3qIe7Qq0tH+Q69lEutiVOVrwRdg+GS2dO5S7sy90ZRUSdq6A3Me/8LPCcKXN1k4y88GDdZSNf2nUD0ApK0WOnXF2pJHEhW96QIF0dc1JWyAZd7S88g+kJj7qw0/iNQZZrNZReDQ0DXD3OPquXnOyk9daJNxfpFaysy3Gj7uHRV08XJYnzqQt9GQ0OngCmW2Kpq31+lYOC2b1y2CHuBSN1FpNCOWRj+VOXpxSTw0Hr6ViwOCyiczM0Rmdy592ij0FclVlUTp5xtczIutuyQXPJn5KI3jc+PlSVoqz4QtaxWcgX3ZnLhtUz5NeDAC5iL4/xF5R2WHsWm1A13Lbt5ActbLPSuiTqqbbaS4hrch7/pMeF8LTK+rFRduIikyFCuVAHhpzmk6jRJG9XVrS8EDDJpJ2yAVI6NW8l+8O9U/hL/8AlTFjzPL5ULc69SYd59YVkp1ZaKEIoQihCKEIoQihCS9Iuj2GxCXDeRZKH6TZlgaNPePH8qrqMa5pBTVltFSjUaWbctu7muc2OiT27FvEIgLFQHt9o5gYkFmaNSBoFA31MislvhhxxXo61ubVe+gTGcHZyA+Uz6P8Gwrm49qz1juxUBwPo1GkXCCQzDURJ0A86fqWt9QQNRHEDbtWObILMQXQNZzMn/TOQ34Zq2W0sYVQXdLbRBbsqD4aj1qi+1mAVTnVbS43QSNmJXuLRL6PacSrrBEggqw0II+B7xVZJlQDSyD1wXIsRi7uGdcG29i6ylxoWWAU25EQ3mBXprIBVax54HyKy7S4074bkRI8004fx170s4LZdCygFuRGZDAcQfqkN4E61ypZZJubeuslOnag0AP166n1TnFHDXbUX1zq4BkfOEJA1BI6onlzJpJ7CRDk212Mt+PtR+FX8IGFu1hbpBOpIuMDpMzdKgbc0PpSNSqyg0kNceAJ90we8eJLh6ftN790IAbVu6nmoyjya3AH4hSvf2W2eF4POWnz/aiGOGo5JK+ARzccXAA/aYG4gAncKWOgMA7jXYCpns6mbsuJjaeskwy1PYIj069k+6E8WVf8PaKPlWQA8woMEy0ZtY9ksBT1N9P8WnJK2im/83CJTzpDxZsNZOkXbhy241Enc+SiW9I51yq+43DPRcs1HvX45DPreqR0W4IuPunOs4TDnWdetukagnmBMnvkDWTStBl8zoPdaVsrd0y6Pyd6BPOnHF7uFCvYUF1ntRICxrKjcbeXpT2SzKbA/Ap10cJ+a2WYyzoLjEd79s/FjWYTiVbXM1DGWXlgoV7iy4bFAurEXFI7MbypG5HjVtlPjKuqML7OI0P2rJgOJW7wm20942I8wdfWtBZpaRmpdCiihCKEIoQihCKEJXxQ9bNoHs/6h8B9X15+GnPRO0Vf8G803QHd/wBw56ff15qNjLd3qSbSJ2RIW4SCR5jRT5g+NLGn4ZCspmn3sPJx1HWPolnA+O2xagK2c65CpDz3Fd6gypAwTdqsj3VJJw26RxWrB8POIv8AW3RItZpM6ZjEIO/LEsRpmyrrlMSawwXFdq1hRpd2zWPLbz03SdQnqIBEAaaCKis8knMrkHyr4lP/APRITdbSB4+0A3xysorbsda43n7AperSvNE7D6kLVextm1w/qVUfOGIJJWGDEie3Hs6RAO3rTodWpmZ9cJO7ilnNpVMI6G9ReH33vjq2Oa3YtlFPODH8saHuNUWm7ehqZsYddl3UrXgcUbbG1c1dWgMRJBBBVpGp0iBtBrzttpOkmARv+8/VatBwIurqPAsX1lpXAid1+yeYPka8Xaw5lS7h5D6Q9l0wt3EeA4fE22S4gBMdpQFYEcwY3qNK31qBDmHloeWXlChfc0qlv0KxGEvLfs4hTkOYM4M+IYDcESDtvXobN24xwHgh2wZdFTnvRdcSpHSDi93G3rdu0Id1yqN+rQwXf8Ue5V0nfbfUNVwhXUaTbPTJdz3nZy910vhXC7eHw6Wrc5EWfFzuSY5kyafY0NbAWNVquqPLnZlK79pvnCM2oIJIHsoD2QPEydfKpKQOGCktwV7fawrhUOpsvJSfuEa2/ISPCq30Q5Dao/y81WulmHvs1pzYcBD2ohwNtiNxvVNOiWOkpunVb3ZZOv2suEGGT6usztFMpd6v1s6Ca6CllsqS4ihCKEIoQl/GMd1YVV9u4YHgAJLemg8yKotFW4zDNM2ajfJJyHUdaLzD2AqCdBufTakGiBJ5oe8udgq/0k4hiPo3VQuDYw7Cc5n2SRHYtkwJBkyJgGraveXJyC0LFRoSWuM1Bls/ZHlxU3h9xr6AJKW/r3Niw+zb7vF+Wwk6rXRbeCorBtFxLsToNBvPwPPDAvLVlVUIoCqogAaACmnAHwBIucXEuccUo6T8YTCWpEG6/Ztr3t/QVEsA8Lc1bRZfMuyGa5dieBtjG663bDYm1petE5TcAMh1mAWE6rImV1726UMgxkpVsScYnL6VU4tbfrHi1dXLpFwRlPOf6CrKlq1dyUG2bRvNTuhV7LeCP7NwMPxRqPMgT6UsyrLiCcUy6kW0wQMPpNul3DGQjE25lBFyOUGFf8gfSoWmkHiCFyi+DKYdGOPBcpJlH9sgRkbvIjY8yK8jb7ETIGYy3jZy2J8t7xgcF0LDPP6V59zfCUq4Kt9M+LhVZAeyo+kI5nkn6mPDxFbnYthgd+/l99aJiz0/8jy+0s4DgrticQTlv3IJBGgXkh8I3HgO6tI9o3KvhOA9UVrtTw6K88H44j22YaOkZ7Z3UTqV+0vca9BZ7Qys280/pZVWi5hg8jtUvBMMyzrOa23dI7QPqNfWr1Wck2QRpXQoLKpLi0EKxIIBjfSoABSkhK8R9LcNm1Kqv+a4J0H2R94/AT4V2FMYCSnSqAAAIA0AqSqXtCEUIRQhVvjt3/FWx3WiR6uub8lrPtpxC07I3+w47/g/tMnAvHINba+33H7v5T4ac6nSb3hGwepSo/tC9qct2/6XnSS3mw1zuEMw71VgWB7wVBBHOr64mmV2xuisPLmRh6rHB4vsctKz2VSGwu1aXiUi1dhWdtB41bTcQC4qtzZIaFyDpTxVrvED1qsUUALbJykqwBMa6MQQwnWIHKrGNObsytBoDGw0/wA9YJzw/DBiptXD1qgZGJyG4v2GP1Ly7AnRh6002Uq8jXL2/S38ZxGGvN/iLea8BDZT1GIAjTPbOl0eKz4Cq3ta79LtMvaIGW/Ecj9qnY7C2FO11ATIzswAI27R7SHT6yAHvpYnb+Q3n5+QEwwnLQ7AD1ylWro/xBb0retxvZuA6hlI0Yd6nb301Tf3jJIhL1Wd2cCqfxbCJw/FdWQxsuOy5cMGGx2A1A5GfCkrXZw5uAxG/wDW1M0KxGOis3CePOqLaQ7iFdvqDQdqd4BB17xyrzv9AK1bERjjvz90y6k0+Ja+juGt4m+LrR1FjYM09ZcnMWJJ1AJJnnpVnalqNFgpUxiRpoP3lwUqri1t0Zn0T3jvFLOsMD5a798edZtFj3gC7Cop0nqi8W4xdDgpNll1BBE69x25HTY1uWNvd+JplM9y0tIOKtnQnp2bhK3QMyQGZVhGB0U9yPpEc408PQUnlwxCyLRQDT4TK6dZuh1DKZB2q5JKNxPGi2vjXCVJolLxed/orOhP+bc3Fv7o77kcuW5oAU4AxKbYLCLaQIggD1JJ3JPMnvqSrJJMlb6FxFCEUIRQhQ8fw23dKlwcyTlYGCJiRI5GBp4Duqt9Jr/yV1Ku+mCG5HNSbNoKAqiAOVTAAEBVOcXGSonG3Aw92eaFR5t2QPeRUKzoYTuV1mbNZvH2xS/hmHmPjWTTbeKZrvhSLv079WP8pD9IeTHkg8ObeEDno9Tb3hw/EeqqH9lt8/kct2/689FWflG4TbuvaIUC6QZaAZUeyGHPWYO41pstBUKNQtEaKr4jBuEh8LYc/aD3En8IcCuQrLxOvoleI4jeOW1iLCYhdFRXk3FzGAEunMSPBp8Irjmg5iVNrYxaYQAjIUANoAkFXFwhSCQQQHdQQQROm3Ks5zxN1sGNDekcMx7K+64eLbsj9FKuN4NhaW5buqHQ+0jMugA3AAnlyPKu2ZwbVLWxBxwPwiqC9kmZCVfOLmI1ut1rGBMgkxoIEaDwgamuV7zal4Fb/Zwo1rHce2Brh6ztTi9YfD2fm9vW9cE3DIGVTsmbkTt6+NcvAnHVIikTJpiQJhFrjotxbayykDKFKspURqMp9o+NIVLA5xmf39KoVZxWFrjV64VW3aLEkKAF7JJJ5nYkabjnUx2e0HE/a6XOMlo3+SgYnB4hy6uMnVjUEgmMwUxAicx/Orm1KFKIxJPrH0pts1aqJcbrTzOUq+fJBdVL2JwLgPbuKLgzAGYgGe+VZf3TTtkrmpn1CU7RsjaVJlRmGMHriCujWOE3LBPzd5Q/6dySB5PqR6g+dOwsguDs1oPCL1982IKos+xbYknzcgZR5CfEUQu3wBgntiwqKFQBVGwFdVZMrZQuIoQihCKEIoQihCKEKFxjCtctlV3BDAHYwZj++cVVWpl7C0K+z1BTfJUGxYvOAmU2l+sxy5j4KFJ95+NKU7M44OwCvc+k03pvHQYxzmPJN7FlUUKohRsP73PjT7WhogJN73PN52aruKW9cdnVBlmFJAJIGgIEEgHU+tEhSGCh8QfkwYXI5rCtHgY94rojRdCrRwgfiGEXLH0oaB/8MZ/+2hWgwwqsdLMSqcQxgtuVsrd7UROZgDcjXU9bn075rItNMGrLRin6Dz3IvKsdIuPC4ot25yzMnfw17+/xqdkszmuNSpn10FTXrNu3Wc016NWBhbJxWI7TN/koTqfE9w/TzqysQXSm7MagpXCcDid389ZL3AY9lZ7hbMbk5/rI2slWU7j8uVZdoZ3mB08+K9VRsjBTA13ZjgepVl4ZxQqB1LhF5W7svbHglwdpf2WqFO2V6Hhd4h6+X15JG02FlQzUEna2A7m3I8QmN7HOGtPdsdgXrdzPadbqQg2ABGvnVo7So1XCcCCCQc8EvSsrA1zKdTG64Q4Fpx80h4pike+7r7LW3X2cvaZmYdmTABK8ztSrgZJH+ueWH7TtKyVG0Qw5gjWcgBnCz6KYgWuI2L7tltKjK5En6jqOyBJ1ycvypyx12UneMxievNLW2x1X2d1NokzhjvB15rqydMcGf9b3o4/Na1Rb7P8A6vdebPZFsH+HqPtRcR08wi7G4/7KEfzRVbu0qAyk8vuFczsO1OzgcT9Sop+UOx/0rsfh/wDKq/8A1SlsPp9q7/2/W/1t9fpOOBdJ7GKJW2WDgTlYQY8IJB99NULXTrGG57CkbZ2ZXsovPGG0J1TKz0UIRQhFCEUIRQhFCEUIWF2cpjeDFCErxmIQHtSBGkMQY8htUQpBJ8VxLDsSlzrWtnmdY9/aB8VNSgqQkYhaejPDs2LNzMLi2EKrc+11kR5MEBB8TQpPPhgaqsdLfkju38RevYfEIFvObhS4GGUsZaGWZBYk7DfnVRp4yF0VcIKq4+Tv5tcLYq7ae3aGa4LeY66ZVlgJ01IjaO+qatS7gmrPSvwY4J9gegb4+386xFx7FjLNu2gBdrYEg5jIUHl2TOhoo0sLxVlqtInum6Z8Vs4n0SGhw4AYKFKHRXAEejab1XaLKHiW4FPWDtZ1HwVPx0Oo+wkVrhdwOVslku87TiG9x0cdxFYtWWeGs3n1kvSf1lF7ZqZf6hl+uClfOxbMYjDOjc2UwP3SBHqaW7pzv9m8HcevhR7t1QTRqAjYfsfSzsHCtqTctj7TCU/eWRPnFRf/AFDcgD7+RhRe61MwgHhn5GCtzcOw+4xNkf8AuL/Wq+/rZGm7yKiLTWyNN3kVhltoP/UWm/ED+Rrt57j+BHIqV6o8/wCzcORUc4qz9ufBELE+RIC/GrLlTZ5n+T6K3u6pyb5kD7PomHBcZg8x67rk07LhFaD3lQWmPI+VW0aDXuiu6Bu+9BwE7wlbVRtl3+3dO0SceeHuE5HQrEM4xOFxovScyOzFYjl2QymNQRAG4itVnZ9yDQIjTrFZ/wD6vZ2tNC0US3QjA+8HrNdGwDXDbXrgi3I7QQllnwJAMeHLxrXZejxZry1YUw890SW6SIPuVIqSqRQhFCEUIRQhFCEUIWrEvCMe5SfcKEBQOGP1ltc6juHjFRIUsljiuC2n+r7tKJK6HJNw8nD3XFpg9th2iZCoV5zz0kQPCSIqp9cNw1TIoXhLsPc9bUxxXEMRkYW+pLEdliSoB78sNPlVRtJjALraNKcZjz+lU7fRh72Is2r7J1GtxlDlzdKwYYkDVmJZiZkAjnVdFoc4SnKlYMpuczPAZRE7OGSvXGmi1A0kgfGfyEU+VkNzSbAYTMM3jpUCrZW69we1fOW7bVxyzCY03HcfKoOYHYEKynaKlLFhIVexPBm61Ldu/eW0xvSubrdLYgBRdzfWDCPGsqr2dQfUBujXHXBbFO0NFJ1RzReFyNMXZ5RpCoSXsQvUFLgzX2KDL2IMoIJXQjtjccqziKLr4cMGidu3nptW/epkODxIaJxx2+WSMDjxdu27d22jm5cFtfo0ksSB7am2d2G/fVrbK6YpEjmddxkIq1G0mktJbAn8jGuhDtit2J6DsZbqLoI2BK3EPuv9YP3vSpixWtuk+QP16LOp9uBvhviNokH/AKLvok17o8qki7YvYcDXrAlx7MfeaMyeckVVUpWumJuz6H6PonmdpucPA9r90gO5DI+hQeF3bQEqHQ6q05kPcVuDb137qTFZlQxkdmvkpi1UaxMGDqMjzGvwrr0A4cxD3T1lpc0C2GhWIGrFdjyEjeDO1bvZNJ4aXF0icAvP9tWhoIpiHGM4xA2T1Giu9bK86ihCKEIoQihCKEIoQihCwupKkd4I99CEu4Fb7Ckj6oA/X3mgrpWHEeLr1nzdHAulCzHfIugk/eMiB67b0VqgYFfRoki+Rh7pdfu9WqypNsaEj6o7/Ks4Y4lONbfJg4+6T8X4KXtG9g8U1qO0FIDofDXUT4aeFBAiUzStBDxTrM569eu9QMFxZrYwzM4FwjX6x1Uzp+1AjflXGPLDLUzUs7X32xh5ZFXDiN9ntWc6lGYZ2XbKYAjXb2q1mkkAlefc1rXuDTIBzUrB24yrQokqTZXt0DNcJwSLDA/OrH/1B99x/wBaWaP7jf8Ai9ytV5H9O/8A5f8A0hczxjkXcOWgMMXdLgbButslgPu5pA8K89WBL64P+n4evRUwO7fdyuCOEOhJOFzbxGFB+pi118mt/wBDWlZyDUDtw9yo23xB8as+19IVtrw6KEJJhujVq29zJ2bVzVrMDIG5lfsgjcbd0Vl2jsiz16ge4RGzD1T7+0Kj2tvfk3J2sb9saFN7FlUUKoAUaACtJjGsaGtEBJPe57i5xkrZUlFFCEUIRQhFCEUIRQhFCEUIS7E4sWLN5ztaDNHgBmHw09KCpNbecAud/JtiVuXbr3pN+6uYE85MtHjOX0FZ9QAvMrXtAcKLbuQOKY2+nK4bEnDYtcsns3B7MHaddPPaqqZgQirYw9ofTOYyXnGcYtt+tCkWHMMFHM6hwB3neO8eNVkXjgmaLf7cOPiGvwrN0V4VbS2L3VILlyWzBRmytqBm321jxrSoUgxokYrLtlpdUddDjdGmnkpGM7V+O4AfmT8CKuSgyUnDr9IT3L+Z/wBq4Fw5KVbGtAXFWbOmKw4PM4gfxufyFKj/AGjf+L5Wu7Gz1P8Al+wXOeL4dbKuElxYxBVTzIggT3mbMTzOtefqsi0upg4EH0P/AJL0Vne6rF7AuZ1/1eSQ8S+jxFzuTFK/pmcz7stM2N0tpu/3faP2uVBfY07WfAX0dXo14ZFCEUIRQhFCEUIRQhFCEUIRQhFCEUIRQhKukmEa5h7yoJL22QjmZBiPEE7c5PhQcoU6ZhwK4dw/GOlxIc2vmol30JzAGFg7ydCKQquF7BbzG+HETKe8W4qOIpauNh4cey06b66cxpIBrjKD3ODlWx9KzhzJJUnCcNd1JLk27IEAmQsmAB4xPkKcFJrTICUfaHEQdfVdO6Ng/NbM/ZHu5fCKsWe/8ikeP4gbeIchysttcWV0AXslYIBiefOqS6Dn5rUo2cVKQ8M4Zg47cZw9lNwnFScxz4b99v6UXzu81S+ytH+L/ILTiOkiqcvW2we62rXGPkDAB99VurRhI91dT7Oc4XrjuZAHyfZauGYa7cxFm41tktWs8NcIDuXmSVAEEs2wAFQptc57SQYE4nMzuVlepSp0XsDgXOjAZCI14DaqBxm8rnGhFCqXZwBy6u6skecu/wCKsK1R/Vhw2keYPyAt+ysLW0S4yYjzaf0FW+NDO9w/bsI3qirP8r/GrLP4Wjc4jzJ+wrXgNa2NHEeZP2F3PBdKsI1m1cfE2ENxFaHuopEgEggtuDoa9EKjYBleKfZKwe5oaTB0BTfD4hLihkZXU7MpDA+oqYM5JdzS0wQttdXEUIRQhFCEUIRQhFCEUIRQhFCFrF9SYDCZjfmNx56GuSF26dirHyhdJ/mdgLb1xF6VtjfL9pyO5Z07yR41VWqXGpqx2bvnychn9LlvAOjtziDZLU/N7Jm7cMzcuNqdz2mO510BnciV6NO+bxWjarQKQujNXe1wB5CgQBAgbAD8vKn8llXwno4aDbWxZG7Zrj78ufLyX/euRtUb+MqzW7YVQo0AED0oVSo3HelNvCvcs37PWXFUOqrDIQ0xmZgMpGUzodIidqVrWhrMHDFa1msTqsPpPgZE5HyBx81ivSXhrLbyWBcu3IHUraAYa6yTCaeevKqalpszGXymBZLfJBqQ0f5F2HyfTDVax0/wtsg2cKwtjslgqW2zMCVAWdoV5JjUDeuf11Fr7rRoT7fasPY1pqYVKnizzJEDftxCq/SHjmJxRvW7rAIi9dbRNvaRgGYCXi0xPISJrPrW91QNjAF0b9fladksVCzhj2DEm6SeB008Q8lpwi9YLOv+bZ6r1yG1/Ms1l1Dcvf7rp9Q72Kvcbod/uun1vexSe9ayrh7rCFDOjz3HU+vbue6nGulz2DOAR1yCnXgh7Z2Edch5pHw3CEvrGSO4GTtpOvjPhT9Wo0MgZrPc2oaxeD4dif8ARTjRwmNsC0SFe6qXBPZZGIXUbEiZ2kRVlkc6ZKot7RUpEEYgTK+ha1l5dFCEUIRQhFCEUIRQhFCEUIUTi1/q7F1/s22b3KTUKhhhO5WUW3qjRtIXNMBcYtaZ7uQO126zZiGVUOR2J5LCOQZ3PjrnsmRJ2lbNQCHACcgPce6TdLEv4nF4gqR7K5rjTFlCOxbEbu0k5QJJY+ddfLnEuUqJFOm1rf53/vYus9FcHZs4W3bw/sKI3BJbdixGmYkyfhpFaDIu4LFrFxeS7NNHtg7gHzE1JVLC7dS2pZiqIokkwAB+lcJAElda0uMDNUPpB8plq3IsBT3PcmD+zbHab1K0o61XsKYnfotKn2fGNUxuGfXmuZ4ri7YvEXbzMXLLlkqF9ldOyNhSFqJkFy2LKGNpwzAA/KcYQZPmr/ZeT+Fw/wCtZVTxCo3aPcQmgL3eN2j3BC2YrA5RiEI1Rgwj7jMv8twnyBqDKt4scNRHmAfcJltae7fOYI8wD7hRzcAZHjOptm0+Tl2DbEkwJyZTvVwpuLSMsZE8Z91B1QQ5oOMyPMO95XnDTeyrZ0tujF1MZiQYJC8uywJ8M21WPoMc4vznAjrcqKtZpc52hAHXtyXmI4ZbVi164zlvvAwTz029PSutcfxAA61VYfhLQl96yLUlfqlSY2KyQwZdid4MU0yTg5Ukziq3iQyMwmGQ7+I/3plmhVzwHL6m4bixdtW7q7XEVx5MAR+dagMheRc26SCpNdUUUIRQhFCEUIRQhFCEUIVb6fcR6rB3lALOyEBQCZEgNJA07JNL2h8MITlhp3qoOgXKU4gWGYwoyLaltslo6jfUPeUs2uotkc6Ra6B5enUraczQbSeZ+gYHFR7JvYm8qWAzMxJRTqxJ9q47bBzO5EIIGnZWpQXugIN2kyXZdYDrfvXYuh/R04S1DPmuMO1BOQak6A7mSZc6n4U/Sp3BiVh2q0d87AYevW7IKwValVzn5S8XcN+1ZH+Wqi5ln2mJIGaAdBlgCOZrMtzzeDdFtdmsaKbn6nBcv4jwDFPN24FGZoAJ130AAEbd1QFZjAmCxzjAKm8H6N37ZnsHNGgJ5+QNU1nipGCuoxTBBKdWuHXCuRri5EkyF1mBoJ30IO1K90LxICt76DeGak2OG9YwuOrOxYSWBO8zMwDtFdY0NaIyUHVS0XQcAFOsYYFWj/LJkrzjv090/wBZrpugGVVeMjalfFsOVthgdbLK08yh0P8ACWqphh8bcFeDPNRb1nS4nIEgeR7Q/hNcbg5TvTBS6/azW4j2lKz6f1WfWmQ7GVyMYVd4i2Zs32gCfONfjTTMoUogBfQPyZYvrOGYY/ZU2/8A7bFB8FFadIywLzFsbdruG/3VoqxLIoQihCKEIoQihCKELTjMUlpGe4wVVBJJMaCuOcGiSpMY55hq5lxbGnE3nZluAjVAn+aifdtliLoOUEhTMk92mc9xe/rDl9LbpMFJgAjfORPHTmqz0jW3dSYV+69YO8f9bDkZlP3gNO+qztEcsv0maYIwMjcfg5ELp/yccGSxg7dwJFy8iu5PtaiQPBQDt4nmTWhQYGsCxbdWdUqkE4DAK1Vck0UIVB+VfhpKWcSk5rLZWI3AaIM+DAD8VI25nhD9i1uy6ol1I6/HXoqffxxuWgDr1bTvyfSfGHy/veFZBeSCDotRtMNfI1W3BtDh5LEQYJ3/AOf1qhtZ14FWPYC2FYOHYcDNAETyHMAQfVY91XswSdR0xKk4OzqeYI9xBBE1W2ZLVF7sAVgLBF7bssfTtDb4/CpovSzePhRsfhASEbQMDabuIIlfTeqonrUK1j8Lw4/aS4eyWS2x0bIbb/tJIPwj31N2chWgxISvCWp7PMN8OfwBqbSrHqtcVsZWZfsn4T/U0zTKvGIXXfkTxM4K5b/6d4x5Mqt/NmrUsxli892sy7WB2hdCphZaKEIoQihCKELRfxIXSCzclXU/0A8TAqLnAKbWE45BIOL8XcCAxE8rYn/8hBzd0Ipg7mln1jom6VFuzz+vsqrY/iotEHIHuuTkzdp2Ox1JIRRsxBjfXQgLOfjvT7KV4ZwBns/Z2KvYrFvYVg6retnMWt+z1bIDnNlxrbAPYA5lWG1QBjAj9c+KYLQ7FpIPvxGuGPNauiPCjxLFKc+ZbcNdYylzLMBCVjOWgjMIgA7aA206Je7HLVVV7UKNPAcOty7nbQKAoEACAByA2rSXnyZxWVCEUIUfiGDW9ae04lXUqfUcvGovaHNLSp03mm4OGYXDbFo2MRcsXvqk2nO0giA4+DD0rAq07j4PBervCpTD2cR9fCa4RROVt5K+o/Q6UiBDoKHGRIVg4dcgAd+g8xqPgYphn4xsSdUYyppePwnT+/KuOOSqARcuiDttp4MDI/UV2RCADK08UUumYDdZ9V1/KRXBmpUvCYKS4sgX07rwDjuDCFf9DU4kYK5n4nclDYeMQy7an4f7GoASITF7wgqt8cQm4xMaj389vxfCmaRwCuZgFdfkQxv02JtT7VtHA/YYg/zr8K0rJhIWV2y3BruIXXqdWCihCKEIoQlfF+KC32QTm201MnZVB0zHfXQDU6VTVq3cAmKNG9iev0k93HLEKVZzm7JMoMujPcbcoplfEiNxotMpm6eXrwHWCTY7GwCXJAEyx0ZoGpgbQDEDaVQRJJrLhEnrr9ZJhlPQddfs6JbglIBxTqou3CqWwdkB/wAtB3Ko+kaI0y95rjZAk5nr0GKufE92Mhnv28zkOarnHxl6wie0Vsid8gCl/wCa3PiXqB65deiYpiffn1PotPRDjRwvFFJMIbj2G7gjMQPQOFbyB76uoG45UWtne0t4xHl+ivoCtFefRQhFCEUIXMflW4Tlu2sSuzjqn/aGqnzIkfhFZfaFPJ21bvZNaWmmdMR11mkNm9nVHnVhlb9u3/VctZFYYytFoiW7PYp3ac6EHcZh5g7e+RUsjKXIEQVOt3cwn09OX60HEKoiDCwcSXG8qCPNf6ifdURmu5QVMwV4NbE7qdfI/wCxqaqe0h6Vcewf+GkatYcsPTU+9ZHrVg0Ktpu8cbQlPElm7buD62nrtXNVez8SFX+NKMwMyTtMcjr/ADLUqeSvadFJ+S7E9VxW2vK4r2/4Sw+KAVpWV3iCU7UbeoE7IPx8rvlaK80ihCKEKJxTGizbZ9yNFHex0AAGpk91Re66JVlJl90LnvGeJPbV3EllMXGH1Wb/AErZH+oSQWf6ogDYLWa90YnrrUrWpUw8huX1tPwP5Rw/JasrmINx9XKxlzIOyq91q0CI72KndjXS5sAddBdcC55jLTn8nXmonHEzNYtMYz5XfwTtFR6Ktx/2svdUX5hp66HurKJgOcOXp8xyWzH3u2M8KtlMzDkGcSwHPs28w8qHHGTp0VymMIbmT6ZDzKrHGiWRSdGzop/buTcb4uB6CoQZHW9MtcGzs+Jgeyr3HrMXbxI3uH3F7k1JpnDigGIOyOvVfQvRLiXznB2LxMl7YzftDsv/ABA1psdeaCvPWin3dVzNhTepqlFCEUISrpRwz5xhbtqJYiV/aXVfiI9aptFPvKZamLLW7qqHaa8FxzAMe0h0+sPBlmfhPuFedcNOuvpeodo5PMHeMDkQZ9Dv+fxqAPoqHhMrF4Z8s+1t+ldvQYVTm+GVtAIMjlrH5j86jEFczC3YGAXX6pgjyP8Az8Kt0Vb5MFYY4MVugbsmYDxGhqU+FDIkeSUcSQG0jKI7K3APcSPzrryL2CvpTkeCq3SW3lIblmn0df6gVKnmQmGYwlPBsX1WMsXZjLdtsT4Zhm+Ej1pygbpClaGX6Lm7ivpitZePRQhFCFWOlWLHWWrWYhjOWN1JBzP5rbDAeLr4UraHYhvXWnNPWZnhLuuHn7Km464rrkXRUJCINgxfLrB7UOQonfqWbXNSb8cOscOtwWhSBaSTr9T/ADvMLdg8MGcj6giyviAT1jech/3RQ0Sd2Xl0V17iBvz88vhR+HO2JxmdgcgzOTpAUHq1X1RWb8RoYbz73Pz/AEF2oBTpXRngOuZUK5eJTMx1xLMde57gHwtIw/Ea5oJ1+f4VgHiw/wAfgfZlLEXrBaY/6uOD/hUKB8BUmGbp4lcqiLw2ABKOL281x42JJHmbrAfzVW0+6tj2+l1T5GsXmwT2zvauGPJwG/nL+6tGzOliyO02xVB2gemHwr9TCzkUIRQhFCFyfpxw44fF51HZuEOvdPMe/wCBFYdtpFlWRrivR2CsKlG6dMFAwzwdDPMeI/rB+FZ7sCmTiFPMGCDtr7/96g7QqATFH2PjB9am45FUxmFIs29Y5gEeYO3uNWDEKDjC9vvlgnkYPk2hobsKAJy6hLcSo6sAj2WKHybUfGuF3hBPBXN/IxxVa4vbzWYI1U5fcdPhU2OxlMMwcqbeWZ8v7/OnAYTK+muCY3rsPZuj/Uto/wC8oP61stMgFeLqsuPLdhU2uqCKELlnGccbmLxV0H2WFi33AKBnPiGuFVkfdrNquBeT1h+1uUWXaTGnZPnPwlWHPUFhv1K4cvOpjLdf354qpzruOw/9qva2/A2z7j4Ti6rWFidLanXvYIFYn8TXD6iuu8IO6fQfpVNPeHiR6n+EcJHV4a4g5YbMDzMoy/8AZ8alMMcNyH+Ko1213z+0jx9ybWHuA9hVtQO4m25M+bH4Gq6piDy9FfSGLm8fdCuETCFyCDcMeLP1oX4onvqQH48/VQfiX8vSEi4tbjruXV5P4nVv1NQaMet6tcfDgrd8jmNjFYi0d2SfD6O4f/603YziRuBSPaYvU2u2EjryXW6eWMihCKEIoQqt8ovCevwhZfbsnrB5D2h7tfNRSlsp36cjRP8AZ1bu60HI4fS5thr57J9fj/5T76wX4YreI0TrDR2e7by/s1C6MgqySmGEAJg/2RXGC8IVT8MVMPfzH5c6sCq3IxVvNI5MPz1/OouGK6wwEpuyy67sv8SH9e1QcWnzV7cHdapNxPss0bEK/u0qYInyVrcRjvCp2KtZbjCdJkeTf8/Cm2mWpkGRK7b8lOM6zhtkE62y9s/hY5f4CtbFAywLy/aDLtd2/FW+rUkihC5l0pyrduiIUPA8MoW40eYa3p92sytg4jrL9rcs4LmNIzj9fB80gw90/OrmYyLtgPO4z2lBj3rc9CKqBxdPFNEDumxoY5HoKbi7+fMN5VX12IuNqZ8h8TXDqOHqoMEQePoo3AOJsL627utt8OU7xpOh5HXN+9XWOmQ7Uff7Uq1IXbzcwZ9v0s72HAt3rE+xatOs79hirE/vg+tceCWkbI+kMd4muGpcPkJZj9bOD1jLfRf43I25wRVjMQ3rYq3iHO5n0KgpZN1MaeeVYHdkJH/ZFQH4zwVrpvBvH1lTfk/xnVcSRidGMN5XEPwz5DNWUHXXg8Qq7XTv0XN4Ecs13mtRedRQhFCEUIXhFCFxnjvDPmuKuWdkPbtn7rcvTb8FYNopXHFnUL09Cr3tIP114jr1UnBvJHjB/T86SbmpuEBM0btflUR4XQqyJamCtrrz3/WrNVTGCzRdAPsmPQ7VIjIqPyk15TLAbq0j1/4+NUydE0IzOxKOJ3c6q8aglG/ENP1qbXzHkrGsukjmq1xSxJU96R6qY/UUyxyuYug/IfiPocTb+zdV/wB9I/8A11r2Uy0hYfa7YqNO7r3XTKaWSihC5x8puENtkujUO0nuzKI9JtSP/bFZ1rbDg7b11wW12a+80s2de/uqOWdER116hyjd5Ru2hPgZcUqdD10QVo4EuadcR7FTODYgDDq+62lNm8N4GcG23fEF17pTxE2E5O2wDy+wqSCXFvMb8MethUMpDW2H1HZQR7x5yyKPx1UzLrrar3GeutvonnX5rlpmiHttZud2wBJPlkb8JqyZOOohL3YaQNCCOvMKs8QY2jbtHliVuT3FeyR7oNdoYGD1l9LtoAcLw1H39pnw8ZcRiAdQWu2z3e0WHvFw+40aQuuxAPA+n6SO05S4pHaBUqPvRqIPfAA91VAyCmXAYLunQ7joxVgEn6RQA3iOTeo+M1rUKt9u9eatdn7p+GRyT6rkqihCKEIoQqr8oHB+usi6B27JnTmp9r3aH0NJ2yjfbe2ey0Oz69x9w5H3VAwL6jXY/nvWAcHQt1wkJ3uJn+zUKmOKqbhgp5aVBPn6c/j+dWOxAKpAhxC8vTAjcjKfPYH31PEt66zQ2J66yUJ27Qb7S/38R8apjNXDKNiT4xcrsOTdr9a4fDiFezEJPxJAoURsx9xGYGmxkhuZXQfki4H1GGe8T/6ggqPuJIQ+ZzMfKK2rKwtbJ1WF2nXFSrdGnur5TKzUUISvpNwcYvDvZJykiUb7LjVT79/Caqq0xUbdTFlrmjUD/PguEYbGthrtyziFME9XcHMRvpzgwwPMTyeazAIwPNemcwVAHs4jrf6Hgtwa5gr3aAa3dTSDmS9bP1Z74gq0SCF01IroluB5qkgVcRoeYPD4UnimDypNk5rNxuw09oOBqjj6rgAGOeWRvUHtLYjLrrzUqVQOwdmM/vgvcJdZraFfbbs5T/1FHY9HXsebDvroEjDroeqi43SZ6B+jjwUfi9jrFS4ssCAfMrtPiQCpPeDUQbrp2qcXmFuoy66zTnAWSb7NlgXUt4hQfBSrDz1mrdSDxS5PhBHBVXEoyXblmdUYsnoc0DzBnxPnULuE7MFffnmrj0VxzWXF+1rbntbwuYwVb7IJiD36aaVKk40zIVNoY2q267NdbwWLW6uZfIg7g9xrVa4OEheeqUywwVIqSgihCKELxlBBBEg6EUHFdBjELlHHuDnDX2Ueye0nl+saivOW2gab9y9LZa4q0wddVswZkEd4/wB6W/IKb8DKZYAEp5CR+RHvFWMEtIVFQgOxW2+RoBzAI9R/t8aJx660XGzmeupUW9qs6dls0eDan+LNQRiD1iptOMbR7fpK+MwqhzAA0JP989K4aZIgK2m7GFSuM483tF0tiBOxaOfgKZpC4ADmrgxdp+TXFdZw3DzugNs/gYqP4QDW1QdepgrzduZdruHPzVnq5KIoQihCofyidFOvK37Szc2cCJbKCVInQsBmWDvKjkKTtVEuhzVq9n2vuwWPy066jFUbB2RdtnC3O0LZDpGjW51m2frWm+zus0mDIg9fa06gAN8a57/ojyKxew2EhpF7D3QFuCYBgnKZjssAOy3IgjYa9JjA5FRb450cMutm0Ldatr1ntzbuHKrkRDD2c0ezcB7LDuOYHSoBsGPJSJluWIzG75Go8llj+IDK5Chblt4up7IUkmH8i0T3HwOvTiJC4wQYJ0w64KbZxyXDauDRNlgCRmAV0PhpPgR3VI/koXTdI1Ve6Q4BjeRidXIQtEDOrZM3gDCnyNRMzx/hWsLS07v5T3o8j4a5YYgG1iVNtlb2Wb2blp9IBDAxOkEHkakyWOBGTuo6+1VWu1WOH+Tcd42EdfCvFjDvZIawWKeyFaSykfUcbnwO/wCdMgFhluXWBWeXNqC7Uz6xHyrLgMYLqyBB2I7jTbH3hKz6tMsMKTU1WihCKEJV0h4OMRbgQHGqMeXn4Gl7TQFZkapmzWg0XTpqqHxHA3sL271shQdHXtL6xqNdNRWI+x1aZkjBbVO0062DTjsWGC49ZBlC512ynZv96iAGarr6bnDFZXOKqZy23MHMswsTqRqdpB5VA3Suim4ZlLcVjr4zRkSRH2jDGRvp4bc66TGKsaxphV2/azEG4S5HeZA5aDYcql3pV4aBko1xJEHy/I/1oBgyprqHyO3G+b3lIOUXQQeUlFkDygH8VbFhM0zxWB2qB3oO75Kv9OrLRQhFCFjcQMIP9xsfMHWuESugwZVQ6T9ERdPWWexeLZhr2ST7Q20DCT3SD9o0pWs8m83Prr+Vo2W2louvxb69daKqYvA3AtwlCYB66yd9BJI15qA0/dPNhCbhAM8xs6z8zsWix7SRjwPXl0UqwGBuKtwoou5VzNaYSt+yNx/8xAZHOJictDATgcfnfxCsquEjGN+w/R8tua94xkvIuLsSwQC1fUxmKNojN36dgnvAPdXHZXvP75+4XKUtd3buI+Ry9ijo9gCLV6DKqyMBsQHByN5MVy+YG81ItJaTsUS8B4G3r06yVywvAFxFp7FyAXVb1toOmZQJG0DRDHeGq4Ub4Ldcweus0o+0d04VG5ZEcD/PotnA+Gi6MTg8SsElL0aSC6iXQ66i4G12nwJFSpMvB1J/HzUa9UsuV6Z3eWh5KzYbCNlhmHWoMrNyuAbFh4j1BmD3shkjHP3SLqgBkficeHXqFuwsyZGV/rDk33ge/bX0I2iTZ5qD45abt3XLVTQasVK9oQihCKEKNxLBLetPaf2XUqfCeY8RvUXtD2lp1U6dQ03h40XG1wzK722HbQlTHep/WNK8vVYWOLSvWMeHNDhkVYeH4YMoaBGx9f7j1oY28JS9V90wtXEuHEoJPsjKD3gbfkamR4eutqKbxewVdxGHC5p01O/lVTsxCaBTXhHQq/imDMDYtaSzCGI+4h/NtOeu1aFmsT3YvwCRtHaFOlg3E+nn9ei6rw7AW7FtbVpQqKIA/UnmTuSd62mtDRAXn6lRz3FzjipNSUEUIRQhFCF4yyK4RK6DCU8ZwPaW8iy6wGA+ss8++Dr5TVNVmN4ZpmhUwNN2WnH9qBc4Hk/yRFyyc9rkGTWEJ8O0n7JWd6rdRIxbmMt+744K5tpvYPydgdx2/PGUjudGRau3blhJS6ufqjIzo2l+ywGxEq6RsQRyqvurpJaMNm7UcswmRabzA15xGE7D/i7nkd2KlcH4R1RVX7duDhmb7SkhrDgjnkKrI0DKY1qbad0jZkfgqqrWvyRgfyH/AHDzkp7hsC4Cqf8AMtGUb7a8wfTly09bAwjDUZb0u6q0knR2Y2FMbdkZxcAGqlZjtATmAnunNp4irQMZVBcbt3rZ9Lfk7U+Ef38ffUoxlVzhCyiuri9oQihCKEIoQihCRcZ6L2r79ZJS4YlhqDGgJHfGkyKTtFiZWN7Ip2z259EXcwolnoxcUFRdWD3qe+e/wFKt7MIEX/RMO7Ra4glvqtw6NM3t39O5LYWPIsW7z76tHZ7dT5dFVf10fi3zM/Sm8P6PYeyQy2wXH137TDyJ9n0imqVmp0/xCoq2urUwccNia1elkUIRQhFC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6" name="Picture 6" descr="https://encrypted-tbn3.gstatic.com/images?q=tbn:ANd9GcR5NLBqE7C-7O5V4fvfpW5tpBXAqYi9XePjfA3gCz4pRul21gz8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692696"/>
            <a:ext cx="3756106" cy="5472608"/>
          </a:xfrm>
          <a:prstGeom prst="rect">
            <a:avLst/>
          </a:prstGeom>
          <a:noFill/>
        </p:spPr>
      </p:pic>
      <p:pic>
        <p:nvPicPr>
          <p:cNvPr id="32770" name="Picture 2" descr="http://img1.liveinternet.ru/images/attach/c/7/94/302/94302339_chipolino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404664"/>
            <a:ext cx="3978063" cy="5688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xQTEhUUExQWFRUWGR4YGRgYGBwYGxoeGxwfHx4gHBgbHCgiGxwnGxoZITMhJSkrLi4vGyAzODMsNygtLisBCgoKDg0OGxAQGywkICYsLC8sLC8tLCwsLDIsLCwvNDQ0LCwsLCwtLCwtLCwsLCwsLCwsLCwsLCwsLCwsLCwsLP/AABEIAQgAvwMBEQACEQEDEQH/xAAcAAACAgMBAQAAAAAAAAAAAAAABQQGAgMHAQj/xABJEAACAQIEAgcDCQYFAwIHAQABAhEAAwQSITEFQQYTIlFhcYEykaEHFCNCUmKCscFykqKy0fAkM0Ph8VPC0jSDY3OEk6PD0xX/xAAaAQACAwEBAAAAAAAAAAAAAAAABAIDBQEG/8QAPREAAQMBBQUIAgEDAQcFAAAAAQACEQMEEiExQVFhcYHwBRMikaGxwdEy4fEUI0JSM2KCg7LC4hUWJEOS/9oADAMBAAIRAxEAPwDuNCEUIRQhFCEUIRQhFCEUIRQhFCFF4jxC3YTPcaB5En3D0qynSdUMNUKlRrBLlUeKfKKlskLZJjmzhfyDa+E1oU+zC4SXen8JJ9vj8W+v8pNiPlQXqLhzFb+yItvs7752JkAamQKm6wNY8at1xx+ENtLnNM4Hhgsvk945cu3mvYq+zPc+jsWZ3+szZdFXYATE9rvFFqo/24pthuZPWJXKNQB/idJy60CsHS7pbdwjIot2yzKWgsSQAQBIAETrz5GqLJZGVgSScNyttFofTiAMUpwvSrily0by4a11WpzZWJgbkL1kkabgUwbJZGvuOcZ4/pUitanNvACOH/l8KxdFMdi8QOtvBEtEdkBSGfx1Ywv5+WpVtdOhSNxkk645K+zPrPF5+SsdIptFCFhduBVLMQqqCSSYAA3JPIRRkugEmAqxZ6ZKcRbslI61iqEElgPqlkyiJiYnQEeMLNtAL7sJ11iIpl85Zq1UykUUIRQhFCEUIRQhFCEUIRQhFCEUIRQhaMdi1tW3uOYVAWJ8B+tSYwvcGjVRc4NBJXNOM9O0uYe+hRhccMjMCpUA6ABpnRTqI3naZrZp2EtqB0+ERxnr0Wa61ywiMTPCFTOGXc14PcsF1CkgPomo7Jg+2vPuPjzbqONRl2keaqY0UnTUHLVbLfCluXWNqwblw69WgJVQNJI2HwHcBtQGsotmo7mVwvfWdFNscOvpR7iOWKNKFTDDYgj6uuoNMNdeyyVDm3MHDFNuH8LvYgxaW5dOxYkkCPtXGMadxNQfVpUR4iB1sXWU6lU4CfZdZ6O8Mu28PbtXyhyCMqTEcgxPtaeAHnXnrRWY6oX0xnt6wWzRpuawNeevlOqVV6KELC7dVRLEAd5MfnXCYXQ0uyCp3Tfi4k2v9K0A98953t2/X228AvImlbRU/wAfNaFiof56nL5PwFF+TzgxuMcfemXnqAeSnQvHIsNB3L3zXLNS/wA3Ltur/wD1NyGfXWKv1OLNRQhFCEUIRQhFCFqs3wxYD6jZT5wD+RFC6RCwx2Nt2UL3XVEG7MYH/PhUmMc8w0SVBzg0SVSuMfKKoJXDWw/33JA/cGpHmRWlS7OJxeeQ+0nUtsYNCW8T6bXbltOqL23Or+yoHgNCd9fSr6XZ4a43gCNM0vVtstF3AqLw3phirbg3LjXLfNTknzBy8u6ralgpObDRB5qunbHtMkyEysfKbFyLln6OYkEZx3SPZJ8JFLu7Lwwdj6faZFuOd3DrksPlI6TW72Ft27Dhlu9tj3BTorA6glgTH3DULHZnU6hLxEYdcvdTr1mvYLqofAmHzm2zIty3aYsbZ2YAkCfEvLd3Z8a0KoNQFgMdfKTYe7Ifmej6KzdMukIxBVxbyBRlXWSZMyY08ANedRslm7hpBMrlor98Rhko3QvpCuDe4GRn60LLKRmXLPIkAzmPMbCuWuzmvABy8lKhW7mSRgfNM8PdweKxD4jEXVtpIC2FlnaBE3CgJUGJ7z3wNcyv2lTsdPug4SMzs4LSp9n1rS7vXNMab1deFdJ8IQttJtACFDIUUDaAfZHlWI3tKhVfF7E7VousNWmMBgNisCMCAQQQdQRqDTYM4hKkQva6hJ+NYwKWGfKwVWXWNSWGk6EyoEePjSlpeQRCds1IugxIkz6faSYrpPZRkt37iG/dIUqB2VB0AEzEnmd58gKH1S8YpptjcZdTBujHeeutUh4r0VN3FWVL5cKzkuJ1Gg7HkxAUHlMdwqqkA5wDkz/Uf2XOH5gee/lmdue1dPRAAAAAAIAGgAHcK1159ZUIRQhFCEUIXgNCFAxeMAuIA0BczXDOgUId/VlPu76FIDBasNd6q091gZdjcy7HUdka7HKBXWNkwh5XMMHxoY/Gg4t1CAE20Ji2DpA1iTEnXUx3QK3H0TQoxSGOp1WW2qH1JqZeiz6U28Navr1DIQUi5lMrM6RGmaN4qyx96WE1OU5qi1lki5zhOehXFsNZFwXgFY7NlLaAbaAkd/rVVuoVahFzLZKLHXp05v8Amq1xHF27l241tMiZyAvd6cp3jlMcqeosc1gDjJS1V4LyWjBW7FdJMEOHG0ILdVl6vIfaKxMkRv2s361mf0dc2i+cpznRaLbXSFG6M4yXNMPetCzeVywfstbgSGyk51PdKkEH7vjWlWa681zchn1uSlJ4gtOuR3/tPfk04zYwrG9iCFFxWAbKWywwAEATBg6958aRtFJ1WjLdqZp1QytB2Jd0k4umLxj3bS5bQA5RtuY5M0x/zV9mpvZTDXHH2ULQ9rnXmj9qZjulFlOHJh7NsfOLxIuHJMQdDmjUtuO7WsvtF7qJLy6JGGOW07oy481o9ntFWGRgDjv/AJzO5KcRjBgrKFRN24BGZYCjcz3mY5+6vFMpG2VXBxho2HNenrVbjQNVAwnSK7MXctxG9oQBp4RTNSwUo8Eg6KNOtUGJXXvk74vM4eSy5etQ6wNQConlJBEd5q3sqs7xUnaZJbtKhEVRwKvNbKyEj4wiG7N201xFUAECcpJJbSZ2CbUpWu3heCfs5eKcU3AEnz2btqVXOi/D8SSVQFh4EMO6Row2qo0mO/Apg2210Yv5dclA4qRYVrKy5YZR2iT3ASTI1IEeNKEG9Ccof3oqnADHJX5BAAJkxv31trzpzWVC4ihCKELC/dCKzMYVQST3ACTQugTgq/iuK9VhFaTmfM0jUgSSY94HqK4phsuWfBuGKoN28Zb2jJhRGsx4d55id66BJhD37FReN9JsTirl3qMy4cCBlTM2XmzGCUB35Rp3a7VGy02AB+fFZdS0PM3Jjgq7gOGC5dW2uUFmCKOQk859K0XOuNLjpis8EvIaFaekPQlsNYNwXOsAjMMuUgEgSNTzik7P2gKtS6RGzFM1rH3bLwMpD0ZwbX7y2AQG3BO2Ubnxju8hTNeqKTS4pZlE1XABNOl3RVsHkuhw9t2CMYylTBIkSZGh15VRZLaKxLSIKvtNk7pt4GQmHAOgyYnDC611lZ8wUKAQIJXtTqdQToRvVdp7QdSq3A2QFOz2NtSmHkn0XPLWCb5ytiVB63qs09kHOUme6tHvBcv7p9EqW+It3x6pXxWy+HvvhywYJcdEYzAyuRIGu4j8prLs9YggaHKdMStOtRGO6JjXAL3DtBFhNWY68yT3kDkK5a+0KFlpl0yR1idFGjZKtd+Ij4HBO8bwlbS2CSZL7ncmNTp+XcK8K/tCpa6tRzscOQ3L1VkoMpgMbp6q0dFsGt7EXcwVmy2wJA0zFp8SJAOsbCnOymjujxULe4tIT/jfyZYW6hyL1Vzkydn+D2T66+NaJpgpBloIOKqnDcNe4dibAvSVW5C3AJVgxiIOqnKzCPdMVmus7qVcVW5TitVtZtagaesLtlaywUjLu1y7kuKGDa23XQaCNQZEjtTBGtJVMXFOwwMbeaYjMdaZLK/j+rUMy9qI0IMH9RpPKqXVLvFdZQ7x0NOCq/C7Zv4tCw+v1h8AnaHn2sg9a5Z23njzWtaXChZiG7I88PaV0KtRebRQhFCEUIS7pDZZ8NdVRJKnTv7wPEiRXCp0/wAgucY3iwuYfDgEB7Yu2yp01lGUx3ELBPfXQUzcgnl8pj026TLbwaJqRfM6fWtkZss7AluyZ5Bu8TfQe2m6+7TLikqtF9QXW89yUdF+M3rGGv3bzCxamUQAZ2JEalgez7IgCT2jyExtNoLzfIiOusFfZbGA4U24knrL7UngHB8OVRmVix1nrCmUATMiIAAmSfdpSH9ZaKxPjPmtGvZKNAwxjf8A8gqzjgguW36vM0jZ7z3EJGoBzMw91dpPrUzea6eaUrXHeGo0DkPpIbXR5S4vWbjYW9baQYzKORzg6qN1I2HcRBrZbbXOZD/EOutqzH2NgdLcDu+vrMKJ08u4llVMQQUGq5BCExEzzOvP3Cn7G2hB7vM7c1nWk1wRfyGzLrik/RjiGLdepw1x8zAkorAbe0QT7PoRvVrhRuipWAkYE71D+4HllI4HECdP1kkN3DEXGBUypMrGoM7RvMzTocIvaJYtM3DmteN6I4m5hExPtFjcYocxukdZE7asd43I18K89a6gIuAZT6mfZbtmpmbxOz0CsfQvoJdULicQOoQBtHU9YZ2hBrtIjfwrztayVK4LSYGHpu0WubQxohok9ap5xgWAgzWGdVOjXrosiT9xdY/aIpKnRsVEkMBcd5j3j0CspOrE4EDgJUbh+P6rEfR4VRcKIQVv6NB07LEjQnkw3mtDs99ItIY2N168o2llQiXunlCv2D4lin7LYQJpOZrq5fQKC0+HxrQwSBaBqt3EuFC6pFzKwO6hYH5kz41EoY8tMheYLiQtjJeaAolXbmBuGP2h8ffRIAxXSwuPhXNuJ9J3ONW6qsWLBiAPYw6SSGA30Jck7TWY+oXuJ6jrFegoWdopd045+rjs9BvVr48suHDFgRp3eEVW+ZxVNjMNukRCkdC7X0t0ndUQD8RYt/IvupuyDMqrtR3haBqT6R9lW6nVjIoQihCKEIoQq3xXoThrzZxntNvNsga+RBHuiuQrm13ARmtOG6KXLa5FvqVBkZrZkT4LcA90V0EhcdUBMwqh044VYYojYq494XFXIMgtiW1zLlLZgAYljqR3mqqxvNu7U/YLzaneAYAE8cFgvFrbt82sMsufpLzMMqIpDEA8wSsE6bwN5Cryxo7th4lPUqNU/wDyaoOH4tjEzh15qSekhto3zbE5yCARcVEUz7LBQ5dVP2isd5A1qbrLWYy9TnKTw25pUWiyVKoZWAGMYEnHZMQeSc8Hdrqrdm4rsIPYJLttLkkL4DLoBpJFFGsQMFy2WdjXFuGGsjAcMT547gjpA3zO11twP1eYK/VEMFnSSlwFQswOz302yu0uDTgs26TMYxyXuCuWLig2mHansgCy5I3gxlY6HTTYmaYeKjcCqWPa7H36+16LSsYt3ATqCt5MxB8RIYj9k92h3qIe7Qq0tH+Q69lEutiVOVrwRdg+GS2dO5S7sy90ZRUSdq6A3Me/8LPCcKXN1k4y88GDdZSNf2nUD0ApK0WOnXF2pJHEhW96QIF0dc1JWyAZd7S88g+kJj7qw0/iNQZZrNZReDQ0DXD3OPquXnOyk9daJNxfpFaysy3Gj7uHRV08XJYnzqQt9GQ0OngCmW2Kpq31+lYOC2b1y2CHuBSN1FpNCOWRj+VOXpxSTw0Hr6ViwOCyiczM0Rmdy592ij0FclVlUTp5xtczIutuyQXPJn5KI3jc+PlSVoqz4QtaxWcgX3ZnLhtUz5NeDAC5iL4/xF5R2WHsWm1A13Lbt5ActbLPSuiTqqbbaS4hrch7/pMeF8LTK+rFRduIikyFCuVAHhpzmk6jRJG9XVrS8EDDJpJ2yAVI6NW8l+8O9U/hL/8AlTFjzPL5ULc69SYd59YVkp1ZaKEIoQihCKEIoQihCS9Iuj2GxCXDeRZKH6TZlgaNPePH8qrqMa5pBTVltFSjUaWbctu7muc2OiT27FvEIgLFQHt9o5gYkFmaNSBoFA31MislvhhxxXo61ubVe+gTGcHZyA+Uz6P8Gwrm49qz1juxUBwPo1GkXCCQzDURJ0A86fqWt9QQNRHEDbtWObILMQXQNZzMn/TOQ34Zq2W0sYVQXdLbRBbsqD4aj1qi+1mAVTnVbS43QSNmJXuLRL6PacSrrBEggqw0II+B7xVZJlQDSyD1wXIsRi7uGdcG29i6ylxoWWAU25EQ3mBXprIBVax54HyKy7S4074bkRI8004fx170s4LZdCygFuRGZDAcQfqkN4E61ypZZJubeuslOnag0AP166n1TnFHDXbUX1zq4BkfOEJA1BI6onlzJpJ7CRDk212Mt+PtR+FX8IGFu1hbpBOpIuMDpMzdKgbc0PpSNSqyg0kNceAJ90we8eJLh6ftN790IAbVu6nmoyjya3AH4hSvf2W2eF4POWnz/aiGOGo5JK+ARzccXAA/aYG4gAncKWOgMA7jXYCpns6mbsuJjaeskwy1PYIj069k+6E8WVf8PaKPlWQA8woMEy0ZtY9ksBT1N9P8WnJK2im/83CJTzpDxZsNZOkXbhy241Enc+SiW9I51yq+43DPRcs1HvX45DPreqR0W4IuPunOs4TDnWdetukagnmBMnvkDWTStBl8zoPdaVsrd0y6Pyd6BPOnHF7uFCvYUF1ntRICxrKjcbeXpT2SzKbA/Ap10cJ+a2WYyzoLjEd79s/FjWYTiVbXM1DGWXlgoV7iy4bFAurEXFI7MbypG5HjVtlPjKuqML7OI0P2rJgOJW7wm20942I8wdfWtBZpaRmpdCiihCKEIoQihCKEJXxQ9bNoHs/6h8B9X15+GnPRO0Vf8G803QHd/wBw56ff15qNjLd3qSbSJ2RIW4SCR5jRT5g+NLGn4ZCspmn3sPJx1HWPolnA+O2xagK2c65CpDz3Fd6gypAwTdqsj3VJJw26RxWrB8POIv8AW3RItZpM6ZjEIO/LEsRpmyrrlMSawwXFdq1hRpd2zWPLbz03SdQnqIBEAaaCKis8knMrkHyr4lP/APRITdbSB4+0A3xysorbsda43n7AperSvNE7D6kLVextm1w/qVUfOGIJJWGDEie3Hs6RAO3rTodWpmZ9cJO7ilnNpVMI6G9ReH33vjq2Oa3YtlFPODH8saHuNUWm7ehqZsYddl3UrXgcUbbG1c1dWgMRJBBBVpGp0iBtBrzttpOkmARv+8/VatBwIurqPAsX1lpXAid1+yeYPka8Xaw5lS7h5D6Q9l0wt3EeA4fE22S4gBMdpQFYEcwY3qNK31qBDmHloeWXlChfc0qlv0KxGEvLfs4hTkOYM4M+IYDcESDtvXobN24xwHgh2wZdFTnvRdcSpHSDi93G3rdu0Id1yqN+rQwXf8Ue5V0nfbfUNVwhXUaTbPTJdz3nZy910vhXC7eHw6Wrc5EWfFzuSY5kyafY0NbAWNVquqPLnZlK79pvnCM2oIJIHsoD2QPEydfKpKQOGCktwV7fawrhUOpsvJSfuEa2/ISPCq30Q5Dao/y81WulmHvs1pzYcBD2ohwNtiNxvVNOiWOkpunVb3ZZOv2suEGGT6usztFMpd6v1s6Ca6CllsqS4ihCKEIoQl/GMd1YVV9u4YHgAJLemg8yKotFW4zDNM2ajfJJyHUdaLzD2AqCdBufTakGiBJ5oe8udgq/0k4hiPo3VQuDYw7Cc5n2SRHYtkwJBkyJgGraveXJyC0LFRoSWuM1Bls/ZHlxU3h9xr6AJKW/r3Niw+zb7vF+Wwk6rXRbeCorBtFxLsToNBvPwPPDAvLVlVUIoCqogAaACmnAHwBIucXEuccUo6T8YTCWpEG6/Ztr3t/QVEsA8Lc1bRZfMuyGa5dieBtjG663bDYm1petE5TcAMh1mAWE6rImV1726UMgxkpVsScYnL6VU4tbfrHi1dXLpFwRlPOf6CrKlq1dyUG2bRvNTuhV7LeCP7NwMPxRqPMgT6UsyrLiCcUy6kW0wQMPpNul3DGQjE25lBFyOUGFf8gfSoWmkHiCFyi+DKYdGOPBcpJlH9sgRkbvIjY8yK8jb7ETIGYy3jZy2J8t7xgcF0LDPP6V59zfCUq4Kt9M+LhVZAeyo+kI5nkn6mPDxFbnYthgd+/l99aJiz0/8jy+0s4DgrticQTlv3IJBGgXkh8I3HgO6tI9o3KvhOA9UVrtTw6K88H44j22YaOkZ7Z3UTqV+0vca9BZ7Qys280/pZVWi5hg8jtUvBMMyzrOa23dI7QPqNfWr1Wck2QRpXQoLKpLi0EKxIIBjfSoABSkhK8R9LcNm1Kqv+a4J0H2R94/AT4V2FMYCSnSqAAAIA0AqSqXtCEUIRQhVvjt3/FWx3WiR6uub8lrPtpxC07I3+w47/g/tMnAvHINba+33H7v5T4ac6nSb3hGwepSo/tC9qct2/6XnSS3mw1zuEMw71VgWB7wVBBHOr64mmV2xuisPLmRh6rHB4vsctKz2VSGwu1aXiUi1dhWdtB41bTcQC4qtzZIaFyDpTxVrvED1qsUUALbJykqwBMa6MQQwnWIHKrGNObsytBoDGw0/wA9YJzw/DBiptXD1qgZGJyG4v2GP1Ly7AnRh6002Uq8jXL2/S38ZxGGvN/iLea8BDZT1GIAjTPbOl0eKz4Cq3ta79LtMvaIGW/Ecj9qnY7C2FO11ATIzswAI27R7SHT6yAHvpYnb+Q3n5+QEwwnLQ7AD1ylWro/xBb0retxvZuA6hlI0Yd6nb301Tf3jJIhL1Wd2cCqfxbCJw/FdWQxsuOy5cMGGx2A1A5GfCkrXZw5uAxG/wDW1M0KxGOis3CePOqLaQ7iFdvqDQdqd4BB17xyrzv9AK1bERjjvz90y6k0+Ja+juGt4m+LrR1FjYM09ZcnMWJJ1AJJnnpVnalqNFgpUxiRpoP3lwUqri1t0Zn0T3jvFLOsMD5a798edZtFj3gC7Cop0nqi8W4xdDgpNll1BBE69x25HTY1uWNvd+JplM9y0tIOKtnQnp2bhK3QMyQGZVhGB0U9yPpEc408PQUnlwxCyLRQDT4TK6dZuh1DKZB2q5JKNxPGi2vjXCVJolLxed/orOhP+bc3Fv7o77kcuW5oAU4AxKbYLCLaQIggD1JJ3JPMnvqSrJJMlb6FxFCEUIRQhQ8fw23dKlwcyTlYGCJiRI5GBp4Duqt9Jr/yV1Ku+mCG5HNSbNoKAqiAOVTAAEBVOcXGSonG3Aw92eaFR5t2QPeRUKzoYTuV1mbNZvH2xS/hmHmPjWTTbeKZrvhSLv079WP8pD9IeTHkg8ObeEDno9Tb3hw/EeqqH9lt8/kct2/689FWflG4TbuvaIUC6QZaAZUeyGHPWYO41pstBUKNQtEaKr4jBuEh8LYc/aD3En8IcCuQrLxOvoleI4jeOW1iLCYhdFRXk3FzGAEunMSPBp8Irjmg5iVNrYxaYQAjIUANoAkFXFwhSCQQQHdQQQROm3Ks5zxN1sGNDekcMx7K+64eLbsj9FKuN4NhaW5buqHQ+0jMugA3AAnlyPKu2ZwbVLWxBxwPwiqC9kmZCVfOLmI1ut1rGBMgkxoIEaDwgamuV7zal4Fb/Zwo1rHce2Brh6ztTi9YfD2fm9vW9cE3DIGVTsmbkTt6+NcvAnHVIikTJpiQJhFrjotxbayykDKFKspURqMp9o+NIVLA5xmf39KoVZxWFrjV64VW3aLEkKAF7JJJ5nYkabjnUx2e0HE/a6XOMlo3+SgYnB4hy6uMnVjUEgmMwUxAicx/Orm1KFKIxJPrH0pts1aqJcbrTzOUq+fJBdVL2JwLgPbuKLgzAGYgGe+VZf3TTtkrmpn1CU7RsjaVJlRmGMHriCujWOE3LBPzd5Q/6dySB5PqR6g+dOwsguDs1oPCL1982IKos+xbYknzcgZR5CfEUQu3wBgntiwqKFQBVGwFdVZMrZQuIoQihCKEIoQihCKEKFxjCtctlV3BDAHYwZj++cVVWpl7C0K+z1BTfJUGxYvOAmU2l+sxy5j4KFJ95+NKU7M44OwCvc+k03pvHQYxzmPJN7FlUUKohRsP73PjT7WhogJN73PN52aruKW9cdnVBlmFJAJIGgIEEgHU+tEhSGCh8QfkwYXI5rCtHgY94rojRdCrRwgfiGEXLH0oaB/8MZ/+2hWgwwqsdLMSqcQxgtuVsrd7UROZgDcjXU9bn075rItNMGrLRin6Dz3IvKsdIuPC4ot25yzMnfw17+/xqdkszmuNSpn10FTXrNu3Wc016NWBhbJxWI7TN/koTqfE9w/TzqysQXSm7MagpXCcDid389ZL3AY9lZ7hbMbk5/rI2slWU7j8uVZdoZ3mB08+K9VRsjBTA13ZjgepVl4ZxQqB1LhF5W7svbHglwdpf2WqFO2V6Hhd4h6+X15JG02FlQzUEna2A7m3I8QmN7HOGtPdsdgXrdzPadbqQg2ABGvnVo7So1XCcCCCQc8EvSsrA1zKdTG64Q4Fpx80h4pike+7r7LW3X2cvaZmYdmTABK8ztSrgZJH+ueWH7TtKyVG0Qw5gjWcgBnCz6KYgWuI2L7tltKjK5En6jqOyBJ1ycvypyx12UneMxievNLW2x1X2d1NokzhjvB15rqydMcGf9b3o4/Na1Rb7P8A6vdebPZFsH+HqPtRcR08wi7G4/7KEfzRVbu0qAyk8vuFczsO1OzgcT9Sop+UOx/0rsfh/wDKq/8A1SlsPp9q7/2/W/1t9fpOOBdJ7GKJW2WDgTlYQY8IJB99NULXTrGG57CkbZ2ZXsovPGG0J1TKz0UIRQhFCEUIRQhFCEUIWF2cpjeDFCErxmIQHtSBGkMQY8htUQpBJ8VxLDsSlzrWtnmdY9/aB8VNSgqQkYhaejPDs2LNzMLi2EKrc+11kR5MEBB8TQpPPhgaqsdLfkju38RevYfEIFvObhS4GGUsZaGWZBYk7DfnVRp4yF0VcIKq4+Tv5tcLYq7ae3aGa4LeY66ZVlgJ01IjaO+qatS7gmrPSvwY4J9gegb4+386xFx7FjLNu2gBdrYEg5jIUHl2TOhoo0sLxVlqtInum6Z8Vs4n0SGhw4AYKFKHRXAEejab1XaLKHiW4FPWDtZ1HwVPx0Oo+wkVrhdwOVslku87TiG9x0cdxFYtWWeGs3n1kvSf1lF7ZqZf6hl+uClfOxbMYjDOjc2UwP3SBHqaW7pzv9m8HcevhR7t1QTRqAjYfsfSzsHCtqTctj7TCU/eWRPnFRf/AFDcgD7+RhRe61MwgHhn5GCtzcOw+4xNkf8AuL/Wq+/rZGm7yKiLTWyNN3kVhltoP/UWm/ED+Rrt57j+BHIqV6o8/wCzcORUc4qz9ufBELE+RIC/GrLlTZ5n+T6K3u6pyb5kD7PomHBcZg8x67rk07LhFaD3lQWmPI+VW0aDXuiu6Bu+9BwE7wlbVRtl3+3dO0SceeHuE5HQrEM4xOFxovScyOzFYjl2QymNQRAG4itVnZ9yDQIjTrFZ/wD6vZ2tNC0US3QjA+8HrNdGwDXDbXrgi3I7QQllnwJAMeHLxrXZejxZry1YUw890SW6SIPuVIqSqRQhFCEUIRQhFCEUIWrEvCMe5SfcKEBQOGP1ltc6juHjFRIUsljiuC2n+r7tKJK6HJNw8nD3XFpg9th2iZCoV5zz0kQPCSIqp9cNw1TIoXhLsPc9bUxxXEMRkYW+pLEdliSoB78sNPlVRtJjALraNKcZjz+lU7fRh72Is2r7J1GtxlDlzdKwYYkDVmJZiZkAjnVdFoc4SnKlYMpuczPAZRE7OGSvXGmi1A0kgfGfyEU+VkNzSbAYTMM3jpUCrZW69we1fOW7bVxyzCY03HcfKoOYHYEKynaKlLFhIVexPBm61Ldu/eW0xvSubrdLYgBRdzfWDCPGsqr2dQfUBujXHXBbFO0NFJ1RzReFyNMXZ5RpCoSXsQvUFLgzX2KDL2IMoIJXQjtjccqziKLr4cMGidu3nptW/epkODxIaJxx2+WSMDjxdu27d22jm5cFtfo0ksSB7am2d2G/fVrbK6YpEjmddxkIq1G0mktJbAn8jGuhDtit2J6DsZbqLoI2BK3EPuv9YP3vSpixWtuk+QP16LOp9uBvhviNokH/AKLvok17o8qki7YvYcDXrAlx7MfeaMyeckVVUpWumJuz6H6PonmdpucPA9r90gO5DI+hQeF3bQEqHQ6q05kPcVuDb137qTFZlQxkdmvkpi1UaxMGDqMjzGvwrr0A4cxD3T1lpc0C2GhWIGrFdjyEjeDO1bvZNJ4aXF0icAvP9tWhoIpiHGM4xA2T1Giu9bK86ihCKEIoQihCKEIoQihCwupKkd4I99CEu4Fb7Ckj6oA/X3mgrpWHEeLr1nzdHAulCzHfIugk/eMiB67b0VqgYFfRoki+Rh7pdfu9WqypNsaEj6o7/Ks4Y4lONbfJg4+6T8X4KXtG9g8U1qO0FIDofDXUT4aeFBAiUzStBDxTrM569eu9QMFxZrYwzM4FwjX6x1Uzp+1AjflXGPLDLUzUs7X32xh5ZFXDiN9ntWc6lGYZ2XbKYAjXb2q1mkkAlefc1rXuDTIBzUrB24yrQokqTZXt0DNcJwSLDA/OrH/1B99x/wBaWaP7jf8Ai9ytV5H9O/8A5f8A0hczxjkXcOWgMMXdLgbButslgPu5pA8K89WBL64P+n4evRUwO7fdyuCOEOhJOFzbxGFB+pi118mt/wBDWlZyDUDtw9yo23xB8as+19IVtrw6KEJJhujVq29zJ2bVzVrMDIG5lfsgjcbd0Vl2jsiz16ge4RGzD1T7+0Kj2tvfk3J2sb9saFN7FlUUKoAUaACtJjGsaGtEBJPe57i5xkrZUlFFCEUIRQhFCEUIRQhFCEUIS7E4sWLN5ztaDNHgBmHw09KCpNbecAud/JtiVuXbr3pN+6uYE85MtHjOX0FZ9QAvMrXtAcKLbuQOKY2+nK4bEnDYtcsns3B7MHaddPPaqqZgQirYw9ofTOYyXnGcYtt+tCkWHMMFHM6hwB3neO8eNVkXjgmaLf7cOPiGvwrN0V4VbS2L3VILlyWzBRmytqBm321jxrSoUgxokYrLtlpdUddDjdGmnkpGM7V+O4AfmT8CKuSgyUnDr9IT3L+Z/wBq4Fw5KVbGtAXFWbOmKw4PM4gfxufyFKj/AGjf+L5Wu7Gz1P8Al+wXOeL4dbKuElxYxBVTzIggT3mbMTzOtefqsi0upg4EH0P/AJL0Vne6rF7AuZ1/1eSQ8S+jxFzuTFK/pmcz7stM2N0tpu/3faP2uVBfY07WfAX0dXo14ZFCEUIRQhFCEUIRQhFCEUIRQhFCEUIRQhKukmEa5h7yoJL22QjmZBiPEE7c5PhQcoU6ZhwK4dw/GOlxIc2vmol30JzAGFg7ydCKQquF7BbzG+HETKe8W4qOIpauNh4cey06b66cxpIBrjKD3ODlWx9KzhzJJUnCcNd1JLk27IEAmQsmAB4xPkKcFJrTICUfaHEQdfVdO6Ng/NbM/ZHu5fCKsWe/8ikeP4gbeIchysttcWV0AXslYIBiefOqS6Dn5rUo2cVKQ8M4Zg47cZw9lNwnFScxz4b99v6UXzu81S+ytH+L/ILTiOkiqcvW2we62rXGPkDAB99VurRhI91dT7Oc4XrjuZAHyfZauGYa7cxFm41tktWs8NcIDuXmSVAEEs2wAFQptc57SQYE4nMzuVlepSp0XsDgXOjAZCI14DaqBxm8rnGhFCqXZwBy6u6skecu/wCKsK1R/Vhw2keYPyAt+ysLW0S4yYjzaf0FW+NDO9w/bsI3qirP8r/GrLP4Wjc4jzJ+wrXgNa2NHEeZP2F3PBdKsI1m1cfE2ENxFaHuopEgEggtuDoa9EKjYBleKfZKwe5oaTB0BTfD4hLihkZXU7MpDA+oqYM5JdzS0wQttdXEUIRQhFCEUIRQhFCEUIRQhFCFrF9SYDCZjfmNx56GuSF26dirHyhdJ/mdgLb1xF6VtjfL9pyO5Z07yR41VWqXGpqx2bvnychn9LlvAOjtziDZLU/N7Jm7cMzcuNqdz2mO510BnciV6NO+bxWjarQKQujNXe1wB5CgQBAgbAD8vKn8llXwno4aDbWxZG7Zrj78ufLyX/euRtUb+MqzW7YVQo0AED0oVSo3HelNvCvcs37PWXFUOqrDIQ0xmZgMpGUzodIidqVrWhrMHDFa1msTqsPpPgZE5HyBx81ivSXhrLbyWBcu3IHUraAYa6yTCaeevKqalpszGXymBZLfJBqQ0f5F2HyfTDVax0/wtsg2cKwtjslgqW2zMCVAWdoV5JjUDeuf11Fr7rRoT7fasPY1pqYVKnizzJEDftxCq/SHjmJxRvW7rAIi9dbRNvaRgGYCXi0xPISJrPrW91QNjAF0b9fladksVCzhj2DEm6SeB008Q8lpwi9YLOv+bZ6r1yG1/Ms1l1Dcvf7rp9Q72Kvcbod/uun1vexSe9ayrh7rCFDOjz3HU+vbue6nGulz2DOAR1yCnXgh7Z2Edch5pHw3CEvrGSO4GTtpOvjPhT9Wo0MgZrPc2oaxeD4dif8ARTjRwmNsC0SFe6qXBPZZGIXUbEiZ2kRVlkc6ZKot7RUpEEYgTK+ha1l5dFCEUIRQhFCEUIRQhFCEUIUTi1/q7F1/s22b3KTUKhhhO5WUW3qjRtIXNMBcYtaZ7uQO126zZiGVUOR2J5LCOQZ3PjrnsmRJ2lbNQCHACcgPce6TdLEv4nF4gqR7K5rjTFlCOxbEbu0k5QJJY+ddfLnEuUqJFOm1rf53/vYus9FcHZs4W3bw/sKI3BJbdixGmYkyfhpFaDIu4LFrFxeS7NNHtg7gHzE1JVLC7dS2pZiqIokkwAB+lcJAElda0uMDNUPpB8plq3IsBT3PcmD+zbHab1K0o61XsKYnfotKn2fGNUxuGfXmuZ4ri7YvEXbzMXLLlkqF9ldOyNhSFqJkFy2LKGNpwzAA/KcYQZPmr/ZeT+Fw/wCtZVTxCo3aPcQmgL3eN2j3BC2YrA5RiEI1Rgwj7jMv8twnyBqDKt4scNRHmAfcJltae7fOYI8wD7hRzcAZHjOptm0+Tl2DbEkwJyZTvVwpuLSMsZE8Z91B1QQ5oOMyPMO95XnDTeyrZ0tujF1MZiQYJC8uywJ8M21WPoMc4vznAjrcqKtZpc52hAHXtyXmI4ZbVi164zlvvAwTz029PSutcfxAA61VYfhLQl96yLUlfqlSY2KyQwZdid4MU0yTg5Ukziq3iQyMwmGQ7+I/3plmhVzwHL6m4bixdtW7q7XEVx5MAR+dagMheRc26SCpNdUUUIRQhFCEUIRQhFCEUIVb6fcR6rB3lALOyEBQCZEgNJA07JNL2h8MITlhp3qoOgXKU4gWGYwoyLaltslo6jfUPeUs2uotkc6Ra6B5enUraczQbSeZ+gYHFR7JvYm8qWAzMxJRTqxJ9q47bBzO5EIIGnZWpQXugIN2kyXZdYDrfvXYuh/R04S1DPmuMO1BOQak6A7mSZc6n4U/Sp3BiVh2q0d87AYevW7IKwValVzn5S8XcN+1ZH+Wqi5ln2mJIGaAdBlgCOZrMtzzeDdFtdmsaKbn6nBcv4jwDFPN24FGZoAJ130AAEbd1QFZjAmCxzjAKm8H6N37ZnsHNGgJ5+QNU1nipGCuoxTBBKdWuHXCuRri5EkyF1mBoJ30IO1K90LxICt76DeGak2OG9YwuOrOxYSWBO8zMwDtFdY0NaIyUHVS0XQcAFOsYYFWj/LJkrzjv090/wBZrpugGVVeMjalfFsOVthgdbLK08yh0P8ACWqphh8bcFeDPNRb1nS4nIEgeR7Q/hNcbg5TvTBS6/azW4j2lKz6f1WfWmQ7GVyMYVd4i2Zs32gCfONfjTTMoUogBfQPyZYvrOGYY/ZU2/8A7bFB8FFadIywLzFsbdruG/3VoqxLIoQihCKEIoQihCKELTjMUlpGe4wVVBJJMaCuOcGiSpMY55hq5lxbGnE3nZluAjVAn+aifdtliLoOUEhTMk92mc9xe/rDl9LbpMFJgAjfORPHTmqz0jW3dSYV+69YO8f9bDkZlP3gNO+qztEcsv0maYIwMjcfg5ELp/yccGSxg7dwJFy8iu5PtaiQPBQDt4nmTWhQYGsCxbdWdUqkE4DAK1Vck0UIVB+VfhpKWcSk5rLZWI3AaIM+DAD8VI25nhD9i1uy6ol1I6/HXoqffxxuWgDr1bTvyfSfGHy/veFZBeSCDotRtMNfI1W3BtDh5LEQYJ3/AOf1qhtZ14FWPYC2FYOHYcDNAETyHMAQfVY91XswSdR0xKk4OzqeYI9xBBE1W2ZLVF7sAVgLBF7bssfTtDb4/CpovSzePhRsfhASEbQMDabuIIlfTeqonrUK1j8Lw4/aS4eyWS2x0bIbb/tJIPwj31N2chWgxISvCWp7PMN8OfwBqbSrHqtcVsZWZfsn4T/U0zTKvGIXXfkTxM4K5b/6d4x5Mqt/NmrUsxli892sy7WB2hdCphZaKEIoQihCKELRfxIXSCzclXU/0A8TAqLnAKbWE45BIOL8XcCAxE8rYn/8hBzd0Ipg7mln1jom6VFuzz+vsqrY/iotEHIHuuTkzdp2Ox1JIRRsxBjfXQgLOfjvT7KV4ZwBns/Z2KvYrFvYVg6retnMWt+z1bIDnNlxrbAPYA5lWG1QBjAj9c+KYLQ7FpIPvxGuGPNauiPCjxLFKc+ZbcNdYylzLMBCVjOWgjMIgA7aA206Je7HLVVV7UKNPAcOty7nbQKAoEACAByA2rSXnyZxWVCEUIUfiGDW9ae04lXUqfUcvGovaHNLSp03mm4OGYXDbFo2MRcsXvqk2nO0giA4+DD0rAq07j4PBervCpTD2cR9fCa4RROVt5K+o/Q6UiBDoKHGRIVg4dcgAd+g8xqPgYphn4xsSdUYyppePwnT+/KuOOSqARcuiDttp4MDI/UV2RCADK08UUumYDdZ9V1/KRXBmpUvCYKS4sgX07rwDjuDCFf9DU4kYK5n4nclDYeMQy7an4f7GoASITF7wgqt8cQm4xMaj389vxfCmaRwCuZgFdfkQxv02JtT7VtHA/YYg/zr8K0rJhIWV2y3BruIXXqdWCihCKEIoQlfF+KC32QTm201MnZVB0zHfXQDU6VTVq3cAmKNG9iev0k93HLEKVZzm7JMoMujPcbcoplfEiNxotMpm6eXrwHWCTY7GwCXJAEyx0ZoGpgbQDEDaVQRJJrLhEnrr9ZJhlPQddfs6JbglIBxTqou3CqWwdkB/wAtB3Ko+kaI0y95rjZAk5nr0GKufE92Mhnv28zkOarnHxl6wie0Vsid8gCl/wCa3PiXqB65deiYpiffn1PotPRDjRwvFFJMIbj2G7gjMQPQOFbyB76uoG45UWtne0t4xHl+ivoCtFefRQhFCEUIXMflW4Tlu2sSuzjqn/aGqnzIkfhFZfaFPJ21bvZNaWmmdMR11mkNm9nVHnVhlb9u3/VctZFYYytFoiW7PYp3ac6EHcZh5g7e+RUsjKXIEQVOt3cwn09OX60HEKoiDCwcSXG8qCPNf6ifdURmu5QVMwV4NbE7qdfI/wCxqaqe0h6Vcewf+GkatYcsPTU+9ZHrVg0Ktpu8cbQlPElm7buD62nrtXNVez8SFX+NKMwMyTtMcjr/ADLUqeSvadFJ+S7E9VxW2vK4r2/4Sw+KAVpWV3iCU7UbeoE7IPx8rvlaK80ihCKEKJxTGizbZ9yNFHex0AAGpk91Re66JVlJl90LnvGeJPbV3EllMXGH1Wb/AErZH+oSQWf6ogDYLWa90YnrrUrWpUw8huX1tPwP5Rw/JasrmINx9XKxlzIOyq91q0CI72KndjXS5sAddBdcC55jLTn8nXmonHEzNYtMYz5XfwTtFR6Ktx/2svdUX5hp66HurKJgOcOXp8xyWzH3u2M8KtlMzDkGcSwHPs28w8qHHGTp0VymMIbmT6ZDzKrHGiWRSdGzop/buTcb4uB6CoQZHW9MtcGzs+Jgeyr3HrMXbxI3uH3F7k1JpnDigGIOyOvVfQvRLiXznB2LxMl7YzftDsv/ABA1psdeaCvPWin3dVzNhTepqlFCEUISrpRwz5xhbtqJYiV/aXVfiI9aptFPvKZamLLW7qqHaa8FxzAMe0h0+sPBlmfhPuFedcNOuvpeodo5PMHeMDkQZ9Dv+fxqAPoqHhMrF4Z8s+1t+ldvQYVTm+GVtAIMjlrH5j86jEFczC3YGAXX6pgjyP8Az8Kt0Vb5MFYY4MVugbsmYDxGhqU+FDIkeSUcSQG0jKI7K3APcSPzrryL2CvpTkeCq3SW3lIblmn0df6gVKnmQmGYwlPBsX1WMsXZjLdtsT4Zhm+Ej1pygbpClaGX6Lm7ivpitZePRQhFCFWOlWLHWWrWYhjOWN1JBzP5rbDAeLr4UraHYhvXWnNPWZnhLuuHn7Km464rrkXRUJCINgxfLrB7UOQonfqWbXNSb8cOscOtwWhSBaSTr9T/ADvMLdg8MGcj6giyviAT1jech/3RQ0Sd2Xl0V17iBvz88vhR+HO2JxmdgcgzOTpAUHq1X1RWb8RoYbz73Pz/AEF2oBTpXRngOuZUK5eJTMx1xLMde57gHwtIw/Ea5oJ1+f4VgHiw/wAfgfZlLEXrBaY/6uOD/hUKB8BUmGbp4lcqiLw2ABKOL281x42JJHmbrAfzVW0+6tj2+l1T5GsXmwT2zvauGPJwG/nL+6tGzOliyO02xVB2gemHwr9TCzkUIRQhFCFyfpxw44fF51HZuEOvdPMe/wCBFYdtpFlWRrivR2CsKlG6dMFAwzwdDPMeI/rB+FZ7sCmTiFPMGCDtr7/96g7QqATFH2PjB9am45FUxmFIs29Y5gEeYO3uNWDEKDjC9vvlgnkYPk2hobsKAJy6hLcSo6sAj2WKHybUfGuF3hBPBXN/IxxVa4vbzWYI1U5fcdPhU2OxlMMwcqbeWZ8v7/OnAYTK+muCY3rsPZuj/Uto/wC8oP61stMgFeLqsuPLdhU2uqCKELlnGccbmLxV0H2WFi33AKBnPiGuFVkfdrNquBeT1h+1uUWXaTGnZPnPwlWHPUFhv1K4cvOpjLdf354qpzruOw/9qva2/A2z7j4Ti6rWFidLanXvYIFYn8TXD6iuu8IO6fQfpVNPeHiR6n+EcJHV4a4g5YbMDzMoy/8AZ8alMMcNyH+Ko1213z+0jx9ybWHuA9hVtQO4m25M+bH4Gq6piDy9FfSGLm8fdCuETCFyCDcMeLP1oX4onvqQH48/VQfiX8vSEi4tbjruXV5P4nVv1NQaMet6tcfDgrd8jmNjFYi0d2SfD6O4f/603YziRuBSPaYvU2u2EjryXW6eWMihCKEIoQqt8ovCevwhZfbsnrB5D2h7tfNRSlsp36cjRP8AZ1bu60HI4fS5thr57J9fj/5T76wX4YreI0TrDR2e7by/s1C6MgqySmGEAJg/2RXGC8IVT8MVMPfzH5c6sCq3IxVvNI5MPz1/OouGK6wwEpuyy67sv8SH9e1QcWnzV7cHdapNxPss0bEK/u0qYInyVrcRjvCp2KtZbjCdJkeTf8/Cm2mWpkGRK7b8lOM6zhtkE62y9s/hY5f4CtbFAywLy/aDLtd2/FW+rUkihC5l0pyrduiIUPA8MoW40eYa3p92sytg4jrL9rcs4LmNIzj9fB80gw90/OrmYyLtgPO4z2lBj3rc9CKqBxdPFNEDumxoY5HoKbi7+fMN5VX12IuNqZ8h8TXDqOHqoMEQePoo3AOJsL627utt8OU7xpOh5HXN+9XWOmQ7Uff7Uq1IXbzcwZ9v0s72HAt3rE+xatOs79hirE/vg+tceCWkbI+kMd4muGpcPkJZj9bOD1jLfRf43I25wRVjMQ3rYq3iHO5n0KgpZN1MaeeVYHdkJH/ZFQH4zwVrpvBvH1lTfk/xnVcSRidGMN5XEPwz5DNWUHXXg8Qq7XTv0XN4Ecs13mtRedRQhFCEUIXhFCFxnjvDPmuKuWdkPbtn7rcvTb8FYNopXHFnUL09Cr3tIP114jr1UnBvJHjB/T86SbmpuEBM0btflUR4XQqyJamCtrrz3/WrNVTGCzRdAPsmPQ7VIjIqPyk15TLAbq0j1/4+NUydE0IzOxKOJ3c6q8aglG/ENP1qbXzHkrGsukjmq1xSxJU96R6qY/UUyxyuYug/IfiPocTb+zdV/wB9I/8A11r2Uy0hYfa7YqNO7r3XTKaWSihC5x8puENtkujUO0nuzKI9JtSP/bFZ1rbDg7b11wW12a+80s2de/uqOWdER116hyjd5Ru2hPgZcUqdD10QVo4EuadcR7FTODYgDDq+62lNm8N4GcG23fEF17pTxE2E5O2wDy+wqSCXFvMb8MethUMpDW2H1HZQR7x5yyKPx1UzLrrar3GeutvonnX5rlpmiHttZud2wBJPlkb8JqyZOOohL3YaQNCCOvMKs8QY2jbtHliVuT3FeyR7oNdoYGD1l9LtoAcLw1H39pnw8ZcRiAdQWu2z3e0WHvFw+40aQuuxAPA+n6SO05S4pHaBUqPvRqIPfAA91VAyCmXAYLunQ7joxVgEn6RQA3iOTeo+M1rUKt9u9eatdn7p+GRyT6rkqihCKEIoQqr8oHB+usi6B27JnTmp9r3aH0NJ2yjfbe2ey0Oz69x9w5H3VAwL6jXY/nvWAcHQt1wkJ3uJn+zUKmOKqbhgp5aVBPn6c/j+dWOxAKpAhxC8vTAjcjKfPYH31PEt66zQ2J66yUJ27Qb7S/38R8apjNXDKNiT4xcrsOTdr9a4fDiFezEJPxJAoURsx9xGYGmxkhuZXQfki4H1GGe8T/6ggqPuJIQ+ZzMfKK2rKwtbJ1WF2nXFSrdGnur5TKzUUISvpNwcYvDvZJykiUb7LjVT79/Caqq0xUbdTFlrmjUD/PguEYbGthrtyziFME9XcHMRvpzgwwPMTyeazAIwPNemcwVAHs4jrf6Hgtwa5gr3aAa3dTSDmS9bP1Z74gq0SCF01IroluB5qkgVcRoeYPD4UnimDypNk5rNxuw09oOBqjj6rgAGOeWRvUHtLYjLrrzUqVQOwdmM/vgvcJdZraFfbbs5T/1FHY9HXsebDvroEjDroeqi43SZ6B+jjwUfi9jrFS4ssCAfMrtPiQCpPeDUQbrp2qcXmFuoy66zTnAWSb7NlgXUt4hQfBSrDz1mrdSDxS5PhBHBVXEoyXblmdUYsnoc0DzBnxPnULuE7MFffnmrj0VxzWXF+1rbntbwuYwVb7IJiD36aaVKk40zIVNoY2q267NdbwWLW6uZfIg7g9xrVa4OEheeqUywwVIqSgihCKELxlBBBEg6EUHFdBjELlHHuDnDX2Ueye0nl+saivOW2gab9y9LZa4q0wddVswZkEd4/wB6W/IKb8DKZYAEp5CR+RHvFWMEtIVFQgOxW2+RoBzAI9R/t8aJx660XGzmeupUW9qs6dls0eDan+LNQRiD1iptOMbR7fpK+MwqhzAA0JP989K4aZIgK2m7GFSuM483tF0tiBOxaOfgKZpC4ADmrgxdp+TXFdZw3DzugNs/gYqP4QDW1QdepgrzduZdruHPzVnq5KIoQihCofyidFOvK37Szc2cCJbKCVInQsBmWDvKjkKTtVEuhzVq9n2vuwWPy066jFUbB2RdtnC3O0LZDpGjW51m2frWm+zus0mDIg9fa06gAN8a57/ojyKxew2EhpF7D3QFuCYBgnKZjssAOy3IgjYa9JjA5FRb450cMutm0Ldatr1ntzbuHKrkRDD2c0ezcB7LDuOYHSoBsGPJSJluWIzG75Go8llj+IDK5Chblt4up7IUkmH8i0T3HwOvTiJC4wQYJ0w64KbZxyXDauDRNlgCRmAV0PhpPgR3VI/koXTdI1Ve6Q4BjeRidXIQtEDOrZM3gDCnyNRMzx/hWsLS07v5T3o8j4a5YYgG1iVNtlb2Wb2blp9IBDAxOkEHkakyWOBGTuo6+1VWu1WOH+Tcd42EdfCvFjDvZIawWKeyFaSykfUcbnwO/wCdMgFhluXWBWeXNqC7Uz6xHyrLgMYLqyBB2I7jTbH3hKz6tMsMKTU1WihCKEJV0h4OMRbgQHGqMeXn4Gl7TQFZkapmzWg0XTpqqHxHA3sL271shQdHXtL6xqNdNRWI+x1aZkjBbVO0062DTjsWGC49ZBlC512ynZv96iAGarr6bnDFZXOKqZy23MHMswsTqRqdpB5VA3Suim4ZlLcVjr4zRkSRH2jDGRvp4bc66TGKsaxphV2/azEG4S5HeZA5aDYcql3pV4aBko1xJEHy/I/1oBgyprqHyO3G+b3lIOUXQQeUlFkDygH8VbFhM0zxWB2qB3oO75Kv9OrLRQhFCFjcQMIP9xsfMHWuESugwZVQ6T9ERdPWWexeLZhr2ST7Q20DCT3SD9o0pWs8m83Prr+Vo2W2louvxb69daKqYvA3AtwlCYB66yd9BJI15qA0/dPNhCbhAM8xs6z8zsWix7SRjwPXl0UqwGBuKtwoou5VzNaYSt+yNx/8xAZHOJictDATgcfnfxCsquEjGN+w/R8tua94xkvIuLsSwQC1fUxmKNojN36dgnvAPdXHZXvP75+4XKUtd3buI+Ry9ijo9gCLV6DKqyMBsQHByN5MVy+YG81ItJaTsUS8B4G3r06yVywvAFxFp7FyAXVb1toOmZQJG0DRDHeGq4Ub4Ldcweus0o+0d04VG5ZEcD/PotnA+Gi6MTg8SsElL0aSC6iXQ66i4G12nwJFSpMvB1J/HzUa9UsuV6Z3eWh5KzYbCNlhmHWoMrNyuAbFh4j1BmD3shkjHP3SLqgBkficeHXqFuwsyZGV/rDk33ge/bX0I2iTZ5qD45abt3XLVTQasVK9oQihCKEKNxLBLetPaf2XUqfCeY8RvUXtD2lp1U6dQ03h40XG1wzK722HbQlTHep/WNK8vVYWOLSvWMeHNDhkVYeH4YMoaBGx9f7j1oY28JS9V90wtXEuHEoJPsjKD3gbfkamR4eutqKbxewVdxGHC5p01O/lVTsxCaBTXhHQq/imDMDYtaSzCGI+4h/NtOeu1aFmsT3YvwCRtHaFOlg3E+nn9ei6rw7AW7FtbVpQqKIA/UnmTuSd62mtDRAXn6lRz3FzjipNSUEUIRQhFCF4yyK4RK6DCU8ZwPaW8iy6wGA+ss8++Dr5TVNVmN4ZpmhUwNN2WnH9qBc4Hk/yRFyyc9rkGTWEJ8O0n7JWd6rdRIxbmMt+744K5tpvYPydgdx2/PGUjudGRau3blhJS6ufqjIzo2l+ywGxEq6RsQRyqvurpJaMNm7UcswmRabzA15xGE7D/i7nkd2KlcH4R1RVX7duDhmb7SkhrDgjnkKrI0DKY1qbad0jZkfgqqrWvyRgfyH/AHDzkp7hsC4Cqf8AMtGUb7a8wfTly09bAwjDUZb0u6q0knR2Y2FMbdkZxcAGqlZjtATmAnunNp4irQMZVBcbt3rZ9Lfk7U+Ef38ffUoxlVzhCyiuri9oQihCKEIoQihCRcZ6L2r79ZJS4YlhqDGgJHfGkyKTtFiZWN7Ip2z259EXcwolnoxcUFRdWD3qe+e/wFKt7MIEX/RMO7Ra4glvqtw6NM3t39O5LYWPIsW7z76tHZ7dT5dFVf10fi3zM/Sm8P6PYeyQy2wXH137TDyJ9n0imqVmp0/xCoq2urUwccNia1elkUIRQhFC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data:image/jpeg;base64,/9j/4AAQSkZJRgABAQAAAQABAAD/2wCEAAkGBxQTEhUUExQWFRUWGR4YGRgYGBwYGxoeGxwfHx4gHBgbHCgiGxwnGxoZITMhJSkrLi4vGyAzODMsNygtLisBCgoKDg0OGxAQGywkICYsLC8sLC8tLCwsLDIsLCwvNDQ0LCwsLCwtLCwtLCwsLCwsLCwsLCwsLCwsLCwsLCwsLP/AABEIAQgAvwMBEQACEQEDEQH/xAAcAAACAgMBAQAAAAAAAAAAAAAABQQGAgMHAQj/xABJEAACAQIEAgcDCQYFAwIHAQABAhEAAwQSITEFQQYTIlFhcYEykaEHFCNCUmKCscFykqKy0fAkM0Ph8VPC0jSDY3OEk6PD0xX/xAAaAQACAwEBAAAAAAAAAAAAAAAABAIDBQEG/8QAPREAAQMBBQUIAgEDAQcFAAAAAQACEQMEEiExQVFhcYHwBRMikaGxwdEy4fEUI0JSM2KCg7LC4hUWJEOS/9oADAMBAAIRAxEAPwDuNCEUIRQhFCEUIRQhFCEUIRQhFCFF4jxC3YTPcaB5En3D0qynSdUMNUKlRrBLlUeKfKKlskLZJjmzhfyDa+E1oU+zC4SXen8JJ9vj8W+v8pNiPlQXqLhzFb+yItvs7752JkAamQKm6wNY8at1xx+ENtLnNM4Hhgsvk945cu3mvYq+zPc+jsWZ3+szZdFXYATE9rvFFqo/24pthuZPWJXKNQB/idJy60CsHS7pbdwjIot2yzKWgsSQAQBIAETrz5GqLJZGVgSScNyttFofTiAMUpwvSrily0by4a11WpzZWJgbkL1kkabgUwbJZGvuOcZ4/pUitanNvACOH/l8KxdFMdi8QOtvBEtEdkBSGfx1Ywv5+WpVtdOhSNxkk645K+zPrPF5+SsdIptFCFhduBVLMQqqCSSYAA3JPIRRkugEmAqxZ6ZKcRbslI61iqEElgPqlkyiJiYnQEeMLNtAL7sJ11iIpl85Zq1UykUUIRQhFCEUIRQhFCEUIRQhFCEUIRQhaMdi1tW3uOYVAWJ8B+tSYwvcGjVRc4NBJXNOM9O0uYe+hRhccMjMCpUA6ABpnRTqI3naZrZp2EtqB0+ERxnr0Wa61ywiMTPCFTOGXc14PcsF1CkgPomo7Jg+2vPuPjzbqONRl2keaqY0UnTUHLVbLfCluXWNqwblw69WgJVQNJI2HwHcBtQGsotmo7mVwvfWdFNscOvpR7iOWKNKFTDDYgj6uuoNMNdeyyVDm3MHDFNuH8LvYgxaW5dOxYkkCPtXGMadxNQfVpUR4iB1sXWU6lU4CfZdZ6O8Mu28PbtXyhyCMqTEcgxPtaeAHnXnrRWY6oX0xnt6wWzRpuawNeevlOqVV6KELC7dVRLEAd5MfnXCYXQ0uyCp3Tfi4k2v9K0A98953t2/X228AvImlbRU/wAfNaFiof56nL5PwFF+TzgxuMcfemXnqAeSnQvHIsNB3L3zXLNS/wA3Ltur/wD1NyGfXWKv1OLNRQhFCEUIRQhFCFqs3wxYD6jZT5wD+RFC6RCwx2Nt2UL3XVEG7MYH/PhUmMc8w0SVBzg0SVSuMfKKoJXDWw/33JA/cGpHmRWlS7OJxeeQ+0nUtsYNCW8T6bXbltOqL23Or+yoHgNCd9fSr6XZ4a43gCNM0vVtstF3AqLw3phirbg3LjXLfNTknzBy8u6ralgpObDRB5qunbHtMkyEysfKbFyLln6OYkEZx3SPZJ8JFLu7Lwwdj6faZFuOd3DrksPlI6TW72Ft27Dhlu9tj3BTorA6glgTH3DULHZnU6hLxEYdcvdTr1mvYLqofAmHzm2zIty3aYsbZ2YAkCfEvLd3Z8a0KoNQFgMdfKTYe7Ifmej6KzdMukIxBVxbyBRlXWSZMyY08ANedRslm7hpBMrlor98Rhko3QvpCuDe4GRn60LLKRmXLPIkAzmPMbCuWuzmvABy8lKhW7mSRgfNM8PdweKxD4jEXVtpIC2FlnaBE3CgJUGJ7z3wNcyv2lTsdPug4SMzs4LSp9n1rS7vXNMab1deFdJ8IQttJtACFDIUUDaAfZHlWI3tKhVfF7E7VousNWmMBgNisCMCAQQQdQRqDTYM4hKkQva6hJ+NYwKWGfKwVWXWNSWGk6EyoEePjSlpeQRCds1IugxIkz6faSYrpPZRkt37iG/dIUqB2VB0AEzEnmd58gKH1S8YpptjcZdTBujHeeutUh4r0VN3FWVL5cKzkuJ1Gg7HkxAUHlMdwqqkA5wDkz/Uf2XOH5gee/lmdue1dPRAAAAAAIAGgAHcK1159ZUIRQhFCEUIXgNCFAxeMAuIA0BczXDOgUId/VlPu76FIDBasNd6q091gZdjcy7HUdka7HKBXWNkwh5XMMHxoY/Gg4t1CAE20Ji2DpA1iTEnXUx3QK3H0TQoxSGOp1WW2qH1JqZeiz6U28Navr1DIQUi5lMrM6RGmaN4qyx96WE1OU5qi1lki5zhOehXFsNZFwXgFY7NlLaAbaAkd/rVVuoVahFzLZKLHXp05v8Amq1xHF27l241tMiZyAvd6cp3jlMcqeosc1gDjJS1V4LyWjBW7FdJMEOHG0ILdVl6vIfaKxMkRv2s361mf0dc2i+cpznRaLbXSFG6M4yXNMPetCzeVywfstbgSGyk51PdKkEH7vjWlWa681zchn1uSlJ4gtOuR3/tPfk04zYwrG9iCFFxWAbKWywwAEATBg6958aRtFJ1WjLdqZp1QytB2Jd0k4umLxj3bS5bQA5RtuY5M0x/zV9mpvZTDXHH2ULQ9rnXmj9qZjulFlOHJh7NsfOLxIuHJMQdDmjUtuO7WsvtF7qJLy6JGGOW07oy481o9ntFWGRgDjv/AJzO5KcRjBgrKFRN24BGZYCjcz3mY5+6vFMpG2VXBxho2HNenrVbjQNVAwnSK7MXctxG9oQBp4RTNSwUo8Eg6KNOtUGJXXvk74vM4eSy5etQ6wNQConlJBEd5q3sqs7xUnaZJbtKhEVRwKvNbKyEj4wiG7N201xFUAECcpJJbSZ2CbUpWu3heCfs5eKcU3AEnz2btqVXOi/D8SSVQFh4EMO6Row2qo0mO/Apg2210Yv5dclA4qRYVrKy5YZR2iT3ASTI1IEeNKEG9Ccof3oqnADHJX5BAAJkxv31trzpzWVC4ihCKELC/dCKzMYVQST3ACTQugTgq/iuK9VhFaTmfM0jUgSSY94HqK4phsuWfBuGKoN28Zb2jJhRGsx4d55id66BJhD37FReN9JsTirl3qMy4cCBlTM2XmzGCUB35Rp3a7VGy02AB+fFZdS0PM3Jjgq7gOGC5dW2uUFmCKOQk859K0XOuNLjpis8EvIaFaekPQlsNYNwXOsAjMMuUgEgSNTzik7P2gKtS6RGzFM1rH3bLwMpD0ZwbX7y2AQG3BO2Ubnxju8hTNeqKTS4pZlE1XABNOl3RVsHkuhw9t2CMYylTBIkSZGh15VRZLaKxLSIKvtNk7pt4GQmHAOgyYnDC611lZ8wUKAQIJXtTqdQToRvVdp7QdSq3A2QFOz2NtSmHkn0XPLWCb5ytiVB63qs09kHOUme6tHvBcv7p9EqW+It3x6pXxWy+HvvhywYJcdEYzAyuRIGu4j8prLs9YggaHKdMStOtRGO6JjXAL3DtBFhNWY68yT3kDkK5a+0KFlpl0yR1idFGjZKtd+Ij4HBO8bwlbS2CSZL7ncmNTp+XcK8K/tCpa6tRzscOQ3L1VkoMpgMbp6q0dFsGt7EXcwVmy2wJA0zFp8SJAOsbCnOymjujxULe4tIT/jfyZYW6hyL1Vzkydn+D2T66+NaJpgpBloIOKqnDcNe4dibAvSVW5C3AJVgxiIOqnKzCPdMVmus7qVcVW5TitVtZtagaesLtlaywUjLu1y7kuKGDa23XQaCNQZEjtTBGtJVMXFOwwMbeaYjMdaZLK/j+rUMy9qI0IMH9RpPKqXVLvFdZQ7x0NOCq/C7Zv4tCw+v1h8AnaHn2sg9a5Z23njzWtaXChZiG7I88PaV0KtRebRQhFCEUIS7pDZZ8NdVRJKnTv7wPEiRXCp0/wAgucY3iwuYfDgEB7Yu2yp01lGUx3ELBPfXQUzcgnl8pj026TLbwaJqRfM6fWtkZss7AluyZ5Bu8TfQe2m6+7TLikqtF9QXW89yUdF+M3rGGv3bzCxamUQAZ2JEalgez7IgCT2jyExtNoLzfIiOusFfZbGA4U24knrL7UngHB8OVRmVix1nrCmUATMiIAAmSfdpSH9ZaKxPjPmtGvZKNAwxjf8A8gqzjgguW36vM0jZ7z3EJGoBzMw91dpPrUzea6eaUrXHeGo0DkPpIbXR5S4vWbjYW9baQYzKORzg6qN1I2HcRBrZbbXOZD/EOutqzH2NgdLcDu+vrMKJ08u4llVMQQUGq5BCExEzzOvP3Cn7G2hB7vM7c1nWk1wRfyGzLrik/RjiGLdepw1x8zAkorAbe0QT7PoRvVrhRuipWAkYE71D+4HllI4HECdP1kkN3DEXGBUypMrGoM7RvMzTocIvaJYtM3DmteN6I4m5hExPtFjcYocxukdZE7asd43I18K89a6gIuAZT6mfZbtmpmbxOz0CsfQvoJdULicQOoQBtHU9YZ2hBrtIjfwrztayVK4LSYGHpu0WubQxohok9ap5xgWAgzWGdVOjXrosiT9xdY/aIpKnRsVEkMBcd5j3j0CspOrE4EDgJUbh+P6rEfR4VRcKIQVv6NB07LEjQnkw3mtDs99ItIY2N168o2llQiXunlCv2D4lin7LYQJpOZrq5fQKC0+HxrQwSBaBqt3EuFC6pFzKwO6hYH5kz41EoY8tMheYLiQtjJeaAolXbmBuGP2h8ffRIAxXSwuPhXNuJ9J3ONW6qsWLBiAPYw6SSGA30Jck7TWY+oXuJ6jrFegoWdopd045+rjs9BvVr48suHDFgRp3eEVW+ZxVNjMNukRCkdC7X0t0ndUQD8RYt/IvupuyDMqrtR3haBqT6R9lW6nVjIoQihCKEIoQq3xXoThrzZxntNvNsga+RBHuiuQrm13ARmtOG6KXLa5FvqVBkZrZkT4LcA90V0EhcdUBMwqh044VYYojYq494XFXIMgtiW1zLlLZgAYljqR3mqqxvNu7U/YLzaneAYAE8cFgvFrbt82sMsufpLzMMqIpDEA8wSsE6bwN5Cryxo7th4lPUqNU/wDyaoOH4tjEzh15qSekhto3zbE5yCARcVEUz7LBQ5dVP2isd5A1qbrLWYy9TnKTw25pUWiyVKoZWAGMYEnHZMQeSc8Hdrqrdm4rsIPYJLttLkkL4DLoBpJFFGsQMFy2WdjXFuGGsjAcMT547gjpA3zO11twP1eYK/VEMFnSSlwFQswOz302yu0uDTgs26TMYxyXuCuWLig2mHansgCy5I3gxlY6HTTYmaYeKjcCqWPa7H36+16LSsYt3ATqCt5MxB8RIYj9k92h3qIe7Qq0tH+Q69lEutiVOVrwRdg+GS2dO5S7sy90ZRUSdq6A3Me/8LPCcKXN1k4y88GDdZSNf2nUD0ApK0WOnXF2pJHEhW96QIF0dc1JWyAZd7S88g+kJj7qw0/iNQZZrNZReDQ0DXD3OPquXnOyk9daJNxfpFaysy3Gj7uHRV08XJYnzqQt9GQ0OngCmW2Kpq31+lYOC2b1y2CHuBSN1FpNCOWRj+VOXpxSTw0Hr6ViwOCyiczM0Rmdy592ij0FclVlUTp5xtczIutuyQXPJn5KI3jc+PlSVoqz4QtaxWcgX3ZnLhtUz5NeDAC5iL4/xF5R2WHsWm1A13Lbt5ActbLPSuiTqqbbaS4hrch7/pMeF8LTK+rFRduIikyFCuVAHhpzmk6jRJG9XVrS8EDDJpJ2yAVI6NW8l+8O9U/hL/8AlTFjzPL5ULc69SYd59YVkp1ZaKEIoQihCKEIoQihCS9Iuj2GxCXDeRZKH6TZlgaNPePH8qrqMa5pBTVltFSjUaWbctu7muc2OiT27FvEIgLFQHt9o5gYkFmaNSBoFA31MislvhhxxXo61ubVe+gTGcHZyA+Uz6P8Gwrm49qz1juxUBwPo1GkXCCQzDURJ0A86fqWt9QQNRHEDbtWObILMQXQNZzMn/TOQ34Zq2W0sYVQXdLbRBbsqD4aj1qi+1mAVTnVbS43QSNmJXuLRL6PacSrrBEggqw0II+B7xVZJlQDSyD1wXIsRi7uGdcG29i6ylxoWWAU25EQ3mBXprIBVax54HyKy7S4074bkRI8004fx170s4LZdCygFuRGZDAcQfqkN4E61ypZZJubeuslOnag0AP166n1TnFHDXbUX1zq4BkfOEJA1BI6onlzJpJ7CRDk212Mt+PtR+FX8IGFu1hbpBOpIuMDpMzdKgbc0PpSNSqyg0kNceAJ90we8eJLh6ftN790IAbVu6nmoyjya3AH4hSvf2W2eF4POWnz/aiGOGo5JK+ARzccXAA/aYG4gAncKWOgMA7jXYCpns6mbsuJjaeskwy1PYIj069k+6E8WVf8PaKPlWQA8woMEy0ZtY9ksBT1N9P8WnJK2im/83CJTzpDxZsNZOkXbhy241Enc+SiW9I51yq+43DPRcs1HvX45DPreqR0W4IuPunOs4TDnWdetukagnmBMnvkDWTStBl8zoPdaVsrd0y6Pyd6BPOnHF7uFCvYUF1ntRICxrKjcbeXpT2SzKbA/Ap10cJ+a2WYyzoLjEd79s/FjWYTiVbXM1DGWXlgoV7iy4bFAurEXFI7MbypG5HjVtlPjKuqML7OI0P2rJgOJW7wm20942I8wdfWtBZpaRmpdCiihCKEIoQihCKEJXxQ9bNoHs/6h8B9X15+GnPRO0Vf8G803QHd/wBw56ff15qNjLd3qSbSJ2RIW4SCR5jRT5g+NLGn4ZCspmn3sPJx1HWPolnA+O2xagK2c65CpDz3Fd6gypAwTdqsj3VJJw26RxWrB8POIv8AW3RItZpM6ZjEIO/LEsRpmyrrlMSawwXFdq1hRpd2zWPLbz03SdQnqIBEAaaCKis8knMrkHyr4lP/APRITdbSB4+0A3xysorbsda43n7AperSvNE7D6kLVextm1w/qVUfOGIJJWGDEie3Hs6RAO3rTodWpmZ9cJO7ilnNpVMI6G9ReH33vjq2Oa3YtlFPODH8saHuNUWm7ehqZsYddl3UrXgcUbbG1c1dWgMRJBBBVpGp0iBtBrzttpOkmARv+8/VatBwIurqPAsX1lpXAid1+yeYPka8Xaw5lS7h5D6Q9l0wt3EeA4fE22S4gBMdpQFYEcwY3qNK31qBDmHloeWXlChfc0qlv0KxGEvLfs4hTkOYM4M+IYDcESDtvXobN24xwHgh2wZdFTnvRdcSpHSDi93G3rdu0Id1yqN+rQwXf8Ue5V0nfbfUNVwhXUaTbPTJdz3nZy910vhXC7eHw6Wrc5EWfFzuSY5kyafY0NbAWNVquqPLnZlK79pvnCM2oIJIHsoD2QPEydfKpKQOGCktwV7fawrhUOpsvJSfuEa2/ISPCq30Q5Dao/y81WulmHvs1pzYcBD2ohwNtiNxvVNOiWOkpunVb3ZZOv2suEGGT6usztFMpd6v1s6Ca6CllsqS4ihCKEIoQl/GMd1YVV9u4YHgAJLemg8yKotFW4zDNM2ajfJJyHUdaLzD2AqCdBufTakGiBJ5oe8udgq/0k4hiPo3VQuDYw7Cc5n2SRHYtkwJBkyJgGraveXJyC0LFRoSWuM1Bls/ZHlxU3h9xr6AJKW/r3Niw+zb7vF+Wwk6rXRbeCorBtFxLsToNBvPwPPDAvLVlVUIoCqogAaACmnAHwBIucXEuccUo6T8YTCWpEG6/Ztr3t/QVEsA8Lc1bRZfMuyGa5dieBtjG663bDYm1petE5TcAMh1mAWE6rImV1726UMgxkpVsScYnL6VU4tbfrHi1dXLpFwRlPOf6CrKlq1dyUG2bRvNTuhV7LeCP7NwMPxRqPMgT6UsyrLiCcUy6kW0wQMPpNul3DGQjE25lBFyOUGFf8gfSoWmkHiCFyi+DKYdGOPBcpJlH9sgRkbvIjY8yK8jb7ETIGYy3jZy2J8t7xgcF0LDPP6V59zfCUq4Kt9M+LhVZAeyo+kI5nkn6mPDxFbnYthgd+/l99aJiz0/8jy+0s4DgrticQTlv3IJBGgXkh8I3HgO6tI9o3KvhOA9UVrtTw6K88H44j22YaOkZ7Z3UTqV+0vca9BZ7Qys280/pZVWi5hg8jtUvBMMyzrOa23dI7QPqNfWr1Wck2QRpXQoLKpLi0EKxIIBjfSoABSkhK8R9LcNm1Kqv+a4J0H2R94/AT4V2FMYCSnSqAAAIA0AqSqXtCEUIRQhVvjt3/FWx3WiR6uub8lrPtpxC07I3+w47/g/tMnAvHINba+33H7v5T4ac6nSb3hGwepSo/tC9qct2/6XnSS3mw1zuEMw71VgWB7wVBBHOr64mmV2xuisPLmRh6rHB4vsctKz2VSGwu1aXiUi1dhWdtB41bTcQC4qtzZIaFyDpTxVrvED1qsUUALbJykqwBMa6MQQwnWIHKrGNObsytBoDGw0/wA9YJzw/DBiptXD1qgZGJyG4v2GP1Ly7AnRh6002Uq8jXL2/S38ZxGGvN/iLea8BDZT1GIAjTPbOl0eKz4Cq3ta79LtMvaIGW/Ecj9qnY7C2FO11ATIzswAI27R7SHT6yAHvpYnb+Q3n5+QEwwnLQ7AD1ylWro/xBb0retxvZuA6hlI0Yd6nb301Tf3jJIhL1Wd2cCqfxbCJw/FdWQxsuOy5cMGGx2A1A5GfCkrXZw5uAxG/wDW1M0KxGOis3CePOqLaQ7iFdvqDQdqd4BB17xyrzv9AK1bERjjvz90y6k0+Ja+juGt4m+LrR1FjYM09ZcnMWJJ1AJJnnpVnalqNFgpUxiRpoP3lwUqri1t0Zn0T3jvFLOsMD5a798edZtFj3gC7Cop0nqi8W4xdDgpNll1BBE69x25HTY1uWNvd+JplM9y0tIOKtnQnp2bhK3QMyQGZVhGB0U9yPpEc408PQUnlwxCyLRQDT4TK6dZuh1DKZB2q5JKNxPGi2vjXCVJolLxed/orOhP+bc3Fv7o77kcuW5oAU4AxKbYLCLaQIggD1JJ3JPMnvqSrJJMlb6FxFCEUIRQhQ8fw23dKlwcyTlYGCJiRI5GBp4Duqt9Jr/yV1Ku+mCG5HNSbNoKAqiAOVTAAEBVOcXGSonG3Aw92eaFR5t2QPeRUKzoYTuV1mbNZvH2xS/hmHmPjWTTbeKZrvhSLv079WP8pD9IeTHkg8ObeEDno9Tb3hw/EeqqH9lt8/kct2/689FWflG4TbuvaIUC6QZaAZUeyGHPWYO41pstBUKNQtEaKr4jBuEh8LYc/aD3En8IcCuQrLxOvoleI4jeOW1iLCYhdFRXk3FzGAEunMSPBp8Irjmg5iVNrYxaYQAjIUANoAkFXFwhSCQQQHdQQQROm3Ks5zxN1sGNDekcMx7K+64eLbsj9FKuN4NhaW5buqHQ+0jMugA3AAnlyPKu2ZwbVLWxBxwPwiqC9kmZCVfOLmI1ut1rGBMgkxoIEaDwgamuV7zal4Fb/Zwo1rHce2Brh6ztTi9YfD2fm9vW9cE3DIGVTsmbkTt6+NcvAnHVIikTJpiQJhFrjotxbayykDKFKspURqMp9o+NIVLA5xmf39KoVZxWFrjV64VW3aLEkKAF7JJJ5nYkabjnUx2e0HE/a6XOMlo3+SgYnB4hy6uMnVjUEgmMwUxAicx/Orm1KFKIxJPrH0pts1aqJcbrTzOUq+fJBdVL2JwLgPbuKLgzAGYgGe+VZf3TTtkrmpn1CU7RsjaVJlRmGMHriCujWOE3LBPzd5Q/6dySB5PqR6g+dOwsguDs1oPCL1982IKos+xbYknzcgZR5CfEUQu3wBgntiwqKFQBVGwFdVZMrZQuIoQihCKEIoQihCKEKFxjCtctlV3BDAHYwZj++cVVWpl7C0K+z1BTfJUGxYvOAmU2l+sxy5j4KFJ95+NKU7M44OwCvc+k03pvHQYxzmPJN7FlUUKohRsP73PjT7WhogJN73PN52aruKW9cdnVBlmFJAJIGgIEEgHU+tEhSGCh8QfkwYXI5rCtHgY94rojRdCrRwgfiGEXLH0oaB/8MZ/+2hWgwwqsdLMSqcQxgtuVsrd7UROZgDcjXU9bn075rItNMGrLRin6Dz3IvKsdIuPC4ot25yzMnfw17+/xqdkszmuNSpn10FTXrNu3Wc016NWBhbJxWI7TN/koTqfE9w/TzqysQXSm7MagpXCcDid389ZL3AY9lZ7hbMbk5/rI2slWU7j8uVZdoZ3mB08+K9VRsjBTA13ZjgepVl4ZxQqB1LhF5W7svbHglwdpf2WqFO2V6Hhd4h6+X15JG02FlQzUEna2A7m3I8QmN7HOGtPdsdgXrdzPadbqQg2ABGvnVo7So1XCcCCCQc8EvSsrA1zKdTG64Q4Fpx80h4pike+7r7LW3X2cvaZmYdmTABK8ztSrgZJH+ueWH7TtKyVG0Qw5gjWcgBnCz6KYgWuI2L7tltKjK5En6jqOyBJ1ycvypyx12UneMxievNLW2x1X2d1NokzhjvB15rqydMcGf9b3o4/Na1Rb7P8A6vdebPZFsH+HqPtRcR08wi7G4/7KEfzRVbu0qAyk8vuFczsO1OzgcT9Sop+UOx/0rsfh/wDKq/8A1SlsPp9q7/2/W/1t9fpOOBdJ7GKJW2WDgTlYQY8IJB99NULXTrGG57CkbZ2ZXsovPGG0J1TKz0UIRQhFCEUIRQhFCEUIWF2cpjeDFCErxmIQHtSBGkMQY8htUQpBJ8VxLDsSlzrWtnmdY9/aB8VNSgqQkYhaejPDs2LNzMLi2EKrc+11kR5MEBB8TQpPPhgaqsdLfkju38RevYfEIFvObhS4GGUsZaGWZBYk7DfnVRp4yF0VcIKq4+Tv5tcLYq7ae3aGa4LeY66ZVlgJ01IjaO+qatS7gmrPSvwY4J9gegb4+386xFx7FjLNu2gBdrYEg5jIUHl2TOhoo0sLxVlqtInum6Z8Vs4n0SGhw4AYKFKHRXAEejab1XaLKHiW4FPWDtZ1HwVPx0Oo+wkVrhdwOVslku87TiG9x0cdxFYtWWeGs3n1kvSf1lF7ZqZf6hl+uClfOxbMYjDOjc2UwP3SBHqaW7pzv9m8HcevhR7t1QTRqAjYfsfSzsHCtqTctj7TCU/eWRPnFRf/AFDcgD7+RhRe61MwgHhn5GCtzcOw+4xNkf8AuL/Wq+/rZGm7yKiLTWyNN3kVhltoP/UWm/ED+Rrt57j+BHIqV6o8/wCzcORUc4qz9ufBELE+RIC/GrLlTZ5n+T6K3u6pyb5kD7PomHBcZg8x67rk07LhFaD3lQWmPI+VW0aDXuiu6Bu+9BwE7wlbVRtl3+3dO0SceeHuE5HQrEM4xOFxovScyOzFYjl2QymNQRAG4itVnZ9yDQIjTrFZ/wD6vZ2tNC0US3QjA+8HrNdGwDXDbXrgi3I7QQllnwJAMeHLxrXZejxZry1YUw890SW6SIPuVIqSqRQhFCEUIRQhFCEUIWrEvCMe5SfcKEBQOGP1ltc6juHjFRIUsljiuC2n+r7tKJK6HJNw8nD3XFpg9th2iZCoV5zz0kQPCSIqp9cNw1TIoXhLsPc9bUxxXEMRkYW+pLEdliSoB78sNPlVRtJjALraNKcZjz+lU7fRh72Is2r7J1GtxlDlzdKwYYkDVmJZiZkAjnVdFoc4SnKlYMpuczPAZRE7OGSvXGmi1A0kgfGfyEU+VkNzSbAYTMM3jpUCrZW69we1fOW7bVxyzCY03HcfKoOYHYEKynaKlLFhIVexPBm61Ldu/eW0xvSubrdLYgBRdzfWDCPGsqr2dQfUBujXHXBbFO0NFJ1RzReFyNMXZ5RpCoSXsQvUFLgzX2KDL2IMoIJXQjtjccqziKLr4cMGidu3nptW/epkODxIaJxx2+WSMDjxdu27d22jm5cFtfo0ksSB7am2d2G/fVrbK6YpEjmddxkIq1G0mktJbAn8jGuhDtit2J6DsZbqLoI2BK3EPuv9YP3vSpixWtuk+QP16LOp9uBvhviNokH/AKLvok17o8qki7YvYcDXrAlx7MfeaMyeckVVUpWumJuz6H6PonmdpucPA9r90gO5DI+hQeF3bQEqHQ6q05kPcVuDb137qTFZlQxkdmvkpi1UaxMGDqMjzGvwrr0A4cxD3T1lpc0C2GhWIGrFdjyEjeDO1bvZNJ4aXF0icAvP9tWhoIpiHGM4xA2T1Giu9bK86ihCKEIoQihCKEIoQihCwupKkd4I99CEu4Fb7Ckj6oA/X3mgrpWHEeLr1nzdHAulCzHfIugk/eMiB67b0VqgYFfRoki+Rh7pdfu9WqypNsaEj6o7/Ks4Y4lONbfJg4+6T8X4KXtG9g8U1qO0FIDofDXUT4aeFBAiUzStBDxTrM569eu9QMFxZrYwzM4FwjX6x1Uzp+1AjflXGPLDLUzUs7X32xh5ZFXDiN9ntWc6lGYZ2XbKYAjXb2q1mkkAlefc1rXuDTIBzUrB24yrQokqTZXt0DNcJwSLDA/OrH/1B99x/wBaWaP7jf8Ai9ytV5H9O/8A5f8A0hczxjkXcOWgMMXdLgbButslgPu5pA8K89WBL64P+n4evRUwO7fdyuCOEOhJOFzbxGFB+pi118mt/wBDWlZyDUDtw9yo23xB8as+19IVtrw6KEJJhujVq29zJ2bVzVrMDIG5lfsgjcbd0Vl2jsiz16ge4RGzD1T7+0Kj2tvfk3J2sb9saFN7FlUUKoAUaACtJjGsaGtEBJPe57i5xkrZUlFFCEUIRQhFCEUIRQhFCEUIS7E4sWLN5ztaDNHgBmHw09KCpNbecAud/JtiVuXbr3pN+6uYE85MtHjOX0FZ9QAvMrXtAcKLbuQOKY2+nK4bEnDYtcsns3B7MHaddPPaqqZgQirYw9ofTOYyXnGcYtt+tCkWHMMFHM6hwB3neO8eNVkXjgmaLf7cOPiGvwrN0V4VbS2L3VILlyWzBRmytqBm321jxrSoUgxokYrLtlpdUddDjdGmnkpGM7V+O4AfmT8CKuSgyUnDr9IT3L+Z/wBq4Fw5KVbGtAXFWbOmKw4PM4gfxufyFKj/AGjf+L5Wu7Gz1P8Al+wXOeL4dbKuElxYxBVTzIggT3mbMTzOtefqsi0upg4EH0P/AJL0Vne6rF7AuZ1/1eSQ8S+jxFzuTFK/pmcz7stM2N0tpu/3faP2uVBfY07WfAX0dXo14ZFCEUIRQhFCEUIRQhFCEUIRQhFCEUIRQhKukmEa5h7yoJL22QjmZBiPEE7c5PhQcoU6ZhwK4dw/GOlxIc2vmol30JzAGFg7ydCKQquF7BbzG+HETKe8W4qOIpauNh4cey06b66cxpIBrjKD3ODlWx9KzhzJJUnCcNd1JLk27IEAmQsmAB4xPkKcFJrTICUfaHEQdfVdO6Ng/NbM/ZHu5fCKsWe/8ikeP4gbeIchysttcWV0AXslYIBiefOqS6Dn5rUo2cVKQ8M4Zg47cZw9lNwnFScxz4b99v6UXzu81S+ytH+L/ILTiOkiqcvW2we62rXGPkDAB99VurRhI91dT7Oc4XrjuZAHyfZauGYa7cxFm41tktWs8NcIDuXmSVAEEs2wAFQptc57SQYE4nMzuVlepSp0XsDgXOjAZCI14DaqBxm8rnGhFCqXZwBy6u6skecu/wCKsK1R/Vhw2keYPyAt+ysLW0S4yYjzaf0FW+NDO9w/bsI3qirP8r/GrLP4Wjc4jzJ+wrXgNa2NHEeZP2F3PBdKsI1m1cfE2ENxFaHuopEgEggtuDoa9EKjYBleKfZKwe5oaTB0BTfD4hLihkZXU7MpDA+oqYM5JdzS0wQttdXEUIRQhFCEUIRQhFCEUIRQhFCFrF9SYDCZjfmNx56GuSF26dirHyhdJ/mdgLb1xF6VtjfL9pyO5Z07yR41VWqXGpqx2bvnychn9LlvAOjtziDZLU/N7Jm7cMzcuNqdz2mO510BnciV6NO+bxWjarQKQujNXe1wB5CgQBAgbAD8vKn8llXwno4aDbWxZG7Zrj78ufLyX/euRtUb+MqzW7YVQo0AED0oVSo3HelNvCvcs37PWXFUOqrDIQ0xmZgMpGUzodIidqVrWhrMHDFa1msTqsPpPgZE5HyBx81ivSXhrLbyWBcu3IHUraAYa6yTCaeevKqalpszGXymBZLfJBqQ0f5F2HyfTDVax0/wtsg2cKwtjslgqW2zMCVAWdoV5JjUDeuf11Fr7rRoT7fasPY1pqYVKnizzJEDftxCq/SHjmJxRvW7rAIi9dbRNvaRgGYCXi0xPISJrPrW91QNjAF0b9fladksVCzhj2DEm6SeB008Q8lpwi9YLOv+bZ6r1yG1/Ms1l1Dcvf7rp9Q72Kvcbod/uun1vexSe9ayrh7rCFDOjz3HU+vbue6nGulz2DOAR1yCnXgh7Z2Edch5pHw3CEvrGSO4GTtpOvjPhT9Wo0MgZrPc2oaxeD4dif8ARTjRwmNsC0SFe6qXBPZZGIXUbEiZ2kRVlkc6ZKot7RUpEEYgTK+ha1l5dFCEUIRQhFCEUIRQhFCEUIUTi1/q7F1/s22b3KTUKhhhO5WUW3qjRtIXNMBcYtaZ7uQO126zZiGVUOR2J5LCOQZ3PjrnsmRJ2lbNQCHACcgPce6TdLEv4nF4gqR7K5rjTFlCOxbEbu0k5QJJY+ddfLnEuUqJFOm1rf53/vYus9FcHZs4W3bw/sKI3BJbdixGmYkyfhpFaDIu4LFrFxeS7NNHtg7gHzE1JVLC7dS2pZiqIokkwAB+lcJAElda0uMDNUPpB8plq3IsBT3PcmD+zbHab1K0o61XsKYnfotKn2fGNUxuGfXmuZ4ri7YvEXbzMXLLlkqF9ldOyNhSFqJkFy2LKGNpwzAA/KcYQZPmr/ZeT+Fw/wCtZVTxCo3aPcQmgL3eN2j3BC2YrA5RiEI1Rgwj7jMv8twnyBqDKt4scNRHmAfcJltae7fOYI8wD7hRzcAZHjOptm0+Tl2DbEkwJyZTvVwpuLSMsZE8Z91B1QQ5oOMyPMO95XnDTeyrZ0tujF1MZiQYJC8uywJ8M21WPoMc4vznAjrcqKtZpc52hAHXtyXmI4ZbVi164zlvvAwTz029PSutcfxAA61VYfhLQl96yLUlfqlSY2KyQwZdid4MU0yTg5Ukziq3iQyMwmGQ7+I/3plmhVzwHL6m4bixdtW7q7XEVx5MAR+dagMheRc26SCpNdUUUIRQhFCEUIRQhFCEUIVb6fcR6rB3lALOyEBQCZEgNJA07JNL2h8MITlhp3qoOgXKU4gWGYwoyLaltslo6jfUPeUs2uotkc6Ra6B5enUraczQbSeZ+gYHFR7JvYm8qWAzMxJRTqxJ9q47bBzO5EIIGnZWpQXugIN2kyXZdYDrfvXYuh/R04S1DPmuMO1BOQak6A7mSZc6n4U/Sp3BiVh2q0d87AYevW7IKwValVzn5S8XcN+1ZH+Wqi5ln2mJIGaAdBlgCOZrMtzzeDdFtdmsaKbn6nBcv4jwDFPN24FGZoAJ130AAEbd1QFZjAmCxzjAKm8H6N37ZnsHNGgJ5+QNU1nipGCuoxTBBKdWuHXCuRri5EkyF1mBoJ30IO1K90LxICt76DeGak2OG9YwuOrOxYSWBO8zMwDtFdY0NaIyUHVS0XQcAFOsYYFWj/LJkrzjv090/wBZrpugGVVeMjalfFsOVthgdbLK08yh0P8ACWqphh8bcFeDPNRb1nS4nIEgeR7Q/hNcbg5TvTBS6/azW4j2lKz6f1WfWmQ7GVyMYVd4i2Zs32gCfONfjTTMoUogBfQPyZYvrOGYY/ZU2/8A7bFB8FFadIywLzFsbdruG/3VoqxLIoQihCKEIoQihCKELTjMUlpGe4wVVBJJMaCuOcGiSpMY55hq5lxbGnE3nZluAjVAn+aifdtliLoOUEhTMk92mc9xe/rDl9LbpMFJgAjfORPHTmqz0jW3dSYV+69YO8f9bDkZlP3gNO+qztEcsv0maYIwMjcfg5ELp/yccGSxg7dwJFy8iu5PtaiQPBQDt4nmTWhQYGsCxbdWdUqkE4DAK1Vck0UIVB+VfhpKWcSk5rLZWI3AaIM+DAD8VI25nhD9i1uy6ol1I6/HXoqffxxuWgDr1bTvyfSfGHy/veFZBeSCDotRtMNfI1W3BtDh5LEQYJ3/AOf1qhtZ14FWPYC2FYOHYcDNAETyHMAQfVY91XswSdR0xKk4OzqeYI9xBBE1W2ZLVF7sAVgLBF7bssfTtDb4/CpovSzePhRsfhASEbQMDabuIIlfTeqonrUK1j8Lw4/aS4eyWS2x0bIbb/tJIPwj31N2chWgxISvCWp7PMN8OfwBqbSrHqtcVsZWZfsn4T/U0zTKvGIXXfkTxM4K5b/6d4x5Mqt/NmrUsxli892sy7WB2hdCphZaKEIoQihCKELRfxIXSCzclXU/0A8TAqLnAKbWE45BIOL8XcCAxE8rYn/8hBzd0Ipg7mln1jom6VFuzz+vsqrY/iotEHIHuuTkzdp2Ox1JIRRsxBjfXQgLOfjvT7KV4ZwBns/Z2KvYrFvYVg6retnMWt+z1bIDnNlxrbAPYA5lWG1QBjAj9c+KYLQ7FpIPvxGuGPNauiPCjxLFKc+ZbcNdYylzLMBCVjOWgjMIgA7aA206Je7HLVVV7UKNPAcOty7nbQKAoEACAByA2rSXnyZxWVCEUIUfiGDW9ae04lXUqfUcvGovaHNLSp03mm4OGYXDbFo2MRcsXvqk2nO0giA4+DD0rAq07j4PBervCpTD2cR9fCa4RROVt5K+o/Q6UiBDoKHGRIVg4dcgAd+g8xqPgYphn4xsSdUYyppePwnT+/KuOOSqARcuiDttp4MDI/UV2RCADK08UUumYDdZ9V1/KRXBmpUvCYKS4sgX07rwDjuDCFf9DU4kYK5n4nclDYeMQy7an4f7GoASITF7wgqt8cQm4xMaj389vxfCmaRwCuZgFdfkQxv02JtT7VtHA/YYg/zr8K0rJhIWV2y3BruIXXqdWCihCKEIoQlfF+KC32QTm201MnZVB0zHfXQDU6VTVq3cAmKNG9iev0k93HLEKVZzm7JMoMujPcbcoplfEiNxotMpm6eXrwHWCTY7GwCXJAEyx0ZoGpgbQDEDaVQRJJrLhEnrr9ZJhlPQddfs6JbglIBxTqou3CqWwdkB/wAtB3Ko+kaI0y95rjZAk5nr0GKufE92Mhnv28zkOarnHxl6wie0Vsid8gCl/wCa3PiXqB65deiYpiffn1PotPRDjRwvFFJMIbj2G7gjMQPQOFbyB76uoG45UWtne0t4xHl+ivoCtFefRQhFCEUIXMflW4Tlu2sSuzjqn/aGqnzIkfhFZfaFPJ21bvZNaWmmdMR11mkNm9nVHnVhlb9u3/VctZFYYytFoiW7PYp3ac6EHcZh5g7e+RUsjKXIEQVOt3cwn09OX60HEKoiDCwcSXG8qCPNf6ifdURmu5QVMwV4NbE7qdfI/wCxqaqe0h6Vcewf+GkatYcsPTU+9ZHrVg0Ktpu8cbQlPElm7buD62nrtXNVez8SFX+NKMwMyTtMcjr/ADLUqeSvadFJ+S7E9VxW2vK4r2/4Sw+KAVpWV3iCU7UbeoE7IPx8rvlaK80ihCKEKJxTGizbZ9yNFHex0AAGpk91Re66JVlJl90LnvGeJPbV3EllMXGH1Wb/AErZH+oSQWf6ogDYLWa90YnrrUrWpUw8huX1tPwP5Rw/JasrmINx9XKxlzIOyq91q0CI72KndjXS5sAddBdcC55jLTn8nXmonHEzNYtMYz5XfwTtFR6Ktx/2svdUX5hp66HurKJgOcOXp8xyWzH3u2M8KtlMzDkGcSwHPs28w8qHHGTp0VymMIbmT6ZDzKrHGiWRSdGzop/buTcb4uB6CoQZHW9MtcGzs+Jgeyr3HrMXbxI3uH3F7k1JpnDigGIOyOvVfQvRLiXznB2LxMl7YzftDsv/ABA1psdeaCvPWin3dVzNhTepqlFCEUISrpRwz5xhbtqJYiV/aXVfiI9aptFPvKZamLLW7qqHaa8FxzAMe0h0+sPBlmfhPuFedcNOuvpeodo5PMHeMDkQZ9Dv+fxqAPoqHhMrF4Z8s+1t+ldvQYVTm+GVtAIMjlrH5j86jEFczC3YGAXX6pgjyP8Az8Kt0Vb5MFYY4MVugbsmYDxGhqU+FDIkeSUcSQG0jKI7K3APcSPzrryL2CvpTkeCq3SW3lIblmn0df6gVKnmQmGYwlPBsX1WMsXZjLdtsT4Zhm+Ej1pygbpClaGX6Lm7ivpitZePRQhFCFWOlWLHWWrWYhjOWN1JBzP5rbDAeLr4UraHYhvXWnNPWZnhLuuHn7Km464rrkXRUJCINgxfLrB7UOQonfqWbXNSb8cOscOtwWhSBaSTr9T/ADvMLdg8MGcj6giyviAT1jech/3RQ0Sd2Xl0V17iBvz88vhR+HO2JxmdgcgzOTpAUHq1X1RWb8RoYbz73Pz/AEF2oBTpXRngOuZUK5eJTMx1xLMde57gHwtIw/Ea5oJ1+f4VgHiw/wAfgfZlLEXrBaY/6uOD/hUKB8BUmGbp4lcqiLw2ABKOL281x42JJHmbrAfzVW0+6tj2+l1T5GsXmwT2zvauGPJwG/nL+6tGzOliyO02xVB2gemHwr9TCzkUIRQhFCFyfpxw44fF51HZuEOvdPMe/wCBFYdtpFlWRrivR2CsKlG6dMFAwzwdDPMeI/rB+FZ7sCmTiFPMGCDtr7/96g7QqATFH2PjB9am45FUxmFIs29Y5gEeYO3uNWDEKDjC9vvlgnkYPk2hobsKAJy6hLcSo6sAj2WKHybUfGuF3hBPBXN/IxxVa4vbzWYI1U5fcdPhU2OxlMMwcqbeWZ8v7/OnAYTK+muCY3rsPZuj/Uto/wC8oP61stMgFeLqsuPLdhU2uqCKELlnGccbmLxV0H2WFi33AKBnPiGuFVkfdrNquBeT1h+1uUWXaTGnZPnPwlWHPUFhv1K4cvOpjLdf354qpzruOw/9qva2/A2z7j4Ti6rWFidLanXvYIFYn8TXD6iuu8IO6fQfpVNPeHiR6n+EcJHV4a4g5YbMDzMoy/8AZ8alMMcNyH+Ko1213z+0jx9ybWHuA9hVtQO4m25M+bH4Gq6piDy9FfSGLm8fdCuETCFyCDcMeLP1oX4onvqQH48/VQfiX8vSEi4tbjruXV5P4nVv1NQaMet6tcfDgrd8jmNjFYi0d2SfD6O4f/603YziRuBSPaYvU2u2EjryXW6eWMihCKEIoQqt8ovCevwhZfbsnrB5D2h7tfNRSlsp36cjRP8AZ1bu60HI4fS5thr57J9fj/5T76wX4YreI0TrDR2e7by/s1C6MgqySmGEAJg/2RXGC8IVT8MVMPfzH5c6sCq3IxVvNI5MPz1/OouGK6wwEpuyy67sv8SH9e1QcWnzV7cHdapNxPss0bEK/u0qYInyVrcRjvCp2KtZbjCdJkeTf8/Cm2mWpkGRK7b8lOM6zhtkE62y9s/hY5f4CtbFAywLy/aDLtd2/FW+rUkihC5l0pyrduiIUPA8MoW40eYa3p92sytg4jrL9rcs4LmNIzj9fB80gw90/OrmYyLtgPO4z2lBj3rc9CKqBxdPFNEDumxoY5HoKbi7+fMN5VX12IuNqZ8h8TXDqOHqoMEQePoo3AOJsL627utt8OU7xpOh5HXN+9XWOmQ7Uff7Uq1IXbzcwZ9v0s72HAt3rE+xatOs79hirE/vg+tceCWkbI+kMd4muGpcPkJZj9bOD1jLfRf43I25wRVjMQ3rYq3iHO5n0KgpZN1MaeeVYHdkJH/ZFQH4zwVrpvBvH1lTfk/xnVcSRidGMN5XEPwz5DNWUHXXg8Qq7XTv0XN4Ecs13mtRedRQhFCEUIXhFCFxnjvDPmuKuWdkPbtn7rcvTb8FYNopXHFnUL09Cr3tIP114jr1UnBvJHjB/T86SbmpuEBM0btflUR4XQqyJamCtrrz3/WrNVTGCzRdAPsmPQ7VIjIqPyk15TLAbq0j1/4+NUydE0IzOxKOJ3c6q8aglG/ENP1qbXzHkrGsukjmq1xSxJU96R6qY/UUyxyuYug/IfiPocTb+zdV/wB9I/8A11r2Uy0hYfa7YqNO7r3XTKaWSihC5x8puENtkujUO0nuzKI9JtSP/bFZ1rbDg7b11wW12a+80s2de/uqOWdER116hyjd5Ru2hPgZcUqdD10QVo4EuadcR7FTODYgDDq+62lNm8N4GcG23fEF17pTxE2E5O2wDy+wqSCXFvMb8MethUMpDW2H1HZQR7x5yyKPx1UzLrrar3GeutvonnX5rlpmiHttZud2wBJPlkb8JqyZOOohL3YaQNCCOvMKs8QY2jbtHliVuT3FeyR7oNdoYGD1l9LtoAcLw1H39pnw8ZcRiAdQWu2z3e0WHvFw+40aQuuxAPA+n6SO05S4pHaBUqPvRqIPfAA91VAyCmXAYLunQ7joxVgEn6RQA3iOTeo+M1rUKt9u9eatdn7p+GRyT6rkqihCKEIoQqr8oHB+usi6B27JnTmp9r3aH0NJ2yjfbe2ey0Oz69x9w5H3VAwL6jXY/nvWAcHQt1wkJ3uJn+zUKmOKqbhgp5aVBPn6c/j+dWOxAKpAhxC8vTAjcjKfPYH31PEt66zQ2J66yUJ27Qb7S/38R8apjNXDKNiT4xcrsOTdr9a4fDiFezEJPxJAoURsx9xGYGmxkhuZXQfki4H1GGe8T/6ggqPuJIQ+ZzMfKK2rKwtbJ1WF2nXFSrdGnur5TKzUUISvpNwcYvDvZJykiUb7LjVT79/Caqq0xUbdTFlrmjUD/PguEYbGthrtyziFME9XcHMRvpzgwwPMTyeazAIwPNemcwVAHs4jrf6Hgtwa5gr3aAa3dTSDmS9bP1Z74gq0SCF01IroluB5qkgVcRoeYPD4UnimDypNk5rNxuw09oOBqjj6rgAGOeWRvUHtLYjLrrzUqVQOwdmM/vgvcJdZraFfbbs5T/1FHY9HXsebDvroEjDroeqi43SZ6B+jjwUfi9jrFS4ssCAfMrtPiQCpPeDUQbrp2qcXmFuoy66zTnAWSb7NlgXUt4hQfBSrDz1mrdSDxS5PhBHBVXEoyXblmdUYsnoc0DzBnxPnULuE7MFffnmrj0VxzWXF+1rbntbwuYwVb7IJiD36aaVKk40zIVNoY2q267NdbwWLW6uZfIg7g9xrVa4OEheeqUywwVIqSgihCKELxlBBBEg6EUHFdBjELlHHuDnDX2Ueye0nl+saivOW2gab9y9LZa4q0wddVswZkEd4/wB6W/IKb8DKZYAEp5CR+RHvFWMEtIVFQgOxW2+RoBzAI9R/t8aJx660XGzmeupUW9qs6dls0eDan+LNQRiD1iptOMbR7fpK+MwqhzAA0JP989K4aZIgK2m7GFSuM483tF0tiBOxaOfgKZpC4ADmrgxdp+TXFdZw3DzugNs/gYqP4QDW1QdepgrzduZdruHPzVnq5KIoQihCofyidFOvK37Szc2cCJbKCVInQsBmWDvKjkKTtVEuhzVq9n2vuwWPy066jFUbB2RdtnC3O0LZDpGjW51m2frWm+zus0mDIg9fa06gAN8a57/ojyKxew2EhpF7D3QFuCYBgnKZjssAOy3IgjYa9JjA5FRb450cMutm0Ldatr1ntzbuHKrkRDD2c0ezcB7LDuOYHSoBsGPJSJluWIzG75Go8llj+IDK5Chblt4up7IUkmH8i0T3HwOvTiJC4wQYJ0w64KbZxyXDauDRNlgCRmAV0PhpPgR3VI/koXTdI1Ve6Q4BjeRidXIQtEDOrZM3gDCnyNRMzx/hWsLS07v5T3o8j4a5YYgG1iVNtlb2Wb2blp9IBDAxOkEHkakyWOBGTuo6+1VWu1WOH+Tcd42EdfCvFjDvZIawWKeyFaSykfUcbnwO/wCdMgFhluXWBWeXNqC7Uz6xHyrLgMYLqyBB2I7jTbH3hKz6tMsMKTU1WihCKEJV0h4OMRbgQHGqMeXn4Gl7TQFZkapmzWg0XTpqqHxHA3sL271shQdHXtL6xqNdNRWI+x1aZkjBbVO0062DTjsWGC49ZBlC512ynZv96iAGarr6bnDFZXOKqZy23MHMswsTqRqdpB5VA3Suim4ZlLcVjr4zRkSRH2jDGRvp4bc66TGKsaxphV2/azEG4S5HeZA5aDYcql3pV4aBko1xJEHy/I/1oBgyprqHyO3G+b3lIOUXQQeUlFkDygH8VbFhM0zxWB2qB3oO75Kv9OrLRQhFCFjcQMIP9xsfMHWuESugwZVQ6T9ERdPWWexeLZhr2ST7Q20DCT3SD9o0pWs8m83Prr+Vo2W2louvxb69daKqYvA3AtwlCYB66yd9BJI15qA0/dPNhCbhAM8xs6z8zsWix7SRjwPXl0UqwGBuKtwoou5VzNaYSt+yNx/8xAZHOJictDATgcfnfxCsquEjGN+w/R8tua94xkvIuLsSwQC1fUxmKNojN36dgnvAPdXHZXvP75+4XKUtd3buI+Ry9ijo9gCLV6DKqyMBsQHByN5MVy+YG81ItJaTsUS8B4G3r06yVywvAFxFp7FyAXVb1toOmZQJG0DRDHeGq4Ub4Ldcweus0o+0d04VG5ZEcD/PotnA+Gi6MTg8SsElL0aSC6iXQ66i4G12nwJFSpMvB1J/HzUa9UsuV6Z3eWh5KzYbCNlhmHWoMrNyuAbFh4j1BmD3shkjHP3SLqgBkficeHXqFuwsyZGV/rDk33ge/bX0I2iTZ5qD45abt3XLVTQasVK9oQihCKEKNxLBLetPaf2XUqfCeY8RvUXtD2lp1U6dQ03h40XG1wzK722HbQlTHep/WNK8vVYWOLSvWMeHNDhkVYeH4YMoaBGx9f7j1oY28JS9V90wtXEuHEoJPsjKD3gbfkamR4eutqKbxewVdxGHC5p01O/lVTsxCaBTXhHQq/imDMDYtaSzCGI+4h/NtOeu1aFmsT3YvwCRtHaFOlg3E+nn9ei6rw7AW7FtbVpQqKIA/UnmTuSd62mtDRAXn6lRz3FzjipNSUEUIRQhFCF4yyK4RK6DCU8ZwPaW8iy6wGA+ss8++Dr5TVNVmN4ZpmhUwNN2WnH9qBc4Hk/yRFyyc9rkGTWEJ8O0n7JWd6rdRIxbmMt+744K5tpvYPydgdx2/PGUjudGRau3blhJS6ufqjIzo2l+ywGxEq6RsQRyqvurpJaMNm7UcswmRabzA15xGE7D/i7nkd2KlcH4R1RVX7duDhmb7SkhrDgjnkKrI0DKY1qbad0jZkfgqqrWvyRgfyH/AHDzkp7hsC4Cqf8AMtGUb7a8wfTly09bAwjDUZb0u6q0knR2Y2FMbdkZxcAGqlZjtATmAnunNp4irQMZVBcbt3rZ9Lfk7U+Ef38ffUoxlVzhCyiuri9oQihCKEIoQihCRcZ6L2r79ZJS4YlhqDGgJHfGkyKTtFiZWN7Ip2z259EXcwolnoxcUFRdWD3qe+e/wFKt7MIEX/RMO7Ra4glvqtw6NM3t39O5LYWPIsW7z76tHZ7dT5dFVf10fi3zM/Sm8P6PYeyQy2wXH137TDyJ9n0imqVmp0/xCoq2urUwccNia1elkUIRQhFC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4" name="Picture 4" descr="http://img1.liveinternet.ru/images/attach/c/8/99/932/99932497_2__2_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6016" y="620688"/>
            <a:ext cx="3917173" cy="5400600"/>
          </a:xfrm>
          <a:prstGeom prst="rect">
            <a:avLst/>
          </a:prstGeom>
          <a:noFill/>
        </p:spPr>
      </p:pic>
      <p:pic>
        <p:nvPicPr>
          <p:cNvPr id="30728" name="Picture 8" descr="http://media.log-in.ru/images/articles/article_1195/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7544" y="1268760"/>
            <a:ext cx="3946038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995936" y="260648"/>
            <a:ext cx="471601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Время отдохнуть!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9458" name="Picture 2" descr="http://www.solnushki.ru/images/clipart/multi/lvenok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2492896"/>
            <a:ext cx="3384376" cy="34407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xQTEhUUExQWFRUWGR4YGRgYGBwYGxoeGxwfHx4gHBgbHCgiGxwnGxoZITMhJSkrLi4vGyAzODMsNygtLisBCgoKDg0OGxAQGywkICYsLC8sLC8tLCwsLDIsLCwvNDQ0LCwsLCwtLCwtLCwsLCwsLCwsLCwsLCwsLCwsLCwsLP/AABEIAQgAvwMBEQACEQEDEQH/xAAcAAACAgMBAQAAAAAAAAAAAAAABQQGAgMHAQj/xABJEAACAQIEAgcDCQYFAwIHAQABAhEAAwQSITEFQQYTIlFhcYEykaEHFCNCUmKCscFykqKy0fAkM0Ph8VPC0jSDY3OEk6PD0xX/xAAaAQACAwEBAAAAAAAAAAAAAAAABAIDBQEG/8QAPREAAQMBBQUIAgEDAQcFAAAAAQACEQMEEiExQVFhcYHwBRMikaGxwdEy4fEUI0JSM2KCg7LC4hUWJEOS/9oADAMBAAIRAxEAPwDuNCEUIRQhFCEUIRQhFCEUIRQhFCFF4jxC3YTPcaB5En3D0qynSdUMNUKlRrBLlUeKfKKlskLZJjmzhfyDa+E1oU+zC4SXen8JJ9vj8W+v8pNiPlQXqLhzFb+yItvs7752JkAamQKm6wNY8at1xx+ENtLnNM4Hhgsvk945cu3mvYq+zPc+jsWZ3+szZdFXYATE9rvFFqo/24pthuZPWJXKNQB/idJy60CsHS7pbdwjIot2yzKWgsSQAQBIAETrz5GqLJZGVgSScNyttFofTiAMUpwvSrily0by4a11WpzZWJgbkL1kkabgUwbJZGvuOcZ4/pUitanNvACOH/l8KxdFMdi8QOtvBEtEdkBSGfx1Ywv5+WpVtdOhSNxkk645K+zPrPF5+SsdIptFCFhduBVLMQqqCSSYAA3JPIRRkugEmAqxZ6ZKcRbslI61iqEElgPqlkyiJiYnQEeMLNtAL7sJ11iIpl85Zq1UykUUIRQhFCEUIRQhFCEUIRQhFCEUIRQhaMdi1tW3uOYVAWJ8B+tSYwvcGjVRc4NBJXNOM9O0uYe+hRhccMjMCpUA6ABpnRTqI3naZrZp2EtqB0+ERxnr0Wa61ywiMTPCFTOGXc14PcsF1CkgPomo7Jg+2vPuPjzbqONRl2keaqY0UnTUHLVbLfCluXWNqwblw69WgJVQNJI2HwHcBtQGsotmo7mVwvfWdFNscOvpR7iOWKNKFTDDYgj6uuoNMNdeyyVDm3MHDFNuH8LvYgxaW5dOxYkkCPtXGMadxNQfVpUR4iB1sXWU6lU4CfZdZ6O8Mu28PbtXyhyCMqTEcgxPtaeAHnXnrRWY6oX0xnt6wWzRpuawNeevlOqVV6KELC7dVRLEAd5MfnXCYXQ0uyCp3Tfi4k2v9K0A98953t2/X228AvImlbRU/wAfNaFiof56nL5PwFF+TzgxuMcfemXnqAeSnQvHIsNB3L3zXLNS/wA3Ltur/wD1NyGfXWKv1OLNRQhFCEUIRQhFCFqs3wxYD6jZT5wD+RFC6RCwx2Nt2UL3XVEG7MYH/PhUmMc8w0SVBzg0SVSuMfKKoJXDWw/33JA/cGpHmRWlS7OJxeeQ+0nUtsYNCW8T6bXbltOqL23Or+yoHgNCd9fSr6XZ4a43gCNM0vVtstF3AqLw3phirbg3LjXLfNTknzBy8u6ralgpObDRB5qunbHtMkyEysfKbFyLln6OYkEZx3SPZJ8JFLu7Lwwdj6faZFuOd3DrksPlI6TW72Ft27Dhlu9tj3BTorA6glgTH3DULHZnU6hLxEYdcvdTr1mvYLqofAmHzm2zIty3aYsbZ2YAkCfEvLd3Z8a0KoNQFgMdfKTYe7Ifmej6KzdMukIxBVxbyBRlXWSZMyY08ANedRslm7hpBMrlor98Rhko3QvpCuDe4GRn60LLKRmXLPIkAzmPMbCuWuzmvABy8lKhW7mSRgfNM8PdweKxD4jEXVtpIC2FlnaBE3CgJUGJ7z3wNcyv2lTsdPug4SMzs4LSp9n1rS7vXNMab1deFdJ8IQttJtACFDIUUDaAfZHlWI3tKhVfF7E7VousNWmMBgNisCMCAQQQdQRqDTYM4hKkQva6hJ+NYwKWGfKwVWXWNSWGk6EyoEePjSlpeQRCds1IugxIkz6faSYrpPZRkt37iG/dIUqB2VB0AEzEnmd58gKH1S8YpptjcZdTBujHeeutUh4r0VN3FWVL5cKzkuJ1Gg7HkxAUHlMdwqqkA5wDkz/Uf2XOH5gee/lmdue1dPRAAAAAAIAGgAHcK1159ZUIRQhFCEUIXgNCFAxeMAuIA0BczXDOgUId/VlPu76FIDBasNd6q091gZdjcy7HUdka7HKBXWNkwh5XMMHxoY/Gg4t1CAE20Ji2DpA1iTEnXUx3QK3H0TQoxSGOp1WW2qH1JqZeiz6U28Navr1DIQUi5lMrM6RGmaN4qyx96WE1OU5qi1lki5zhOehXFsNZFwXgFY7NlLaAbaAkd/rVVuoVahFzLZKLHXp05v8Amq1xHF27l241tMiZyAvd6cp3jlMcqeosc1gDjJS1V4LyWjBW7FdJMEOHG0ILdVl6vIfaKxMkRv2s361mf0dc2i+cpznRaLbXSFG6M4yXNMPetCzeVywfstbgSGyk51PdKkEH7vjWlWa681zchn1uSlJ4gtOuR3/tPfk04zYwrG9iCFFxWAbKWywwAEATBg6958aRtFJ1WjLdqZp1QytB2Jd0k4umLxj3bS5bQA5RtuY5M0x/zV9mpvZTDXHH2ULQ9rnXmj9qZjulFlOHJh7NsfOLxIuHJMQdDmjUtuO7WsvtF7qJLy6JGGOW07oy481o9ntFWGRgDjv/AJzO5KcRjBgrKFRN24BGZYCjcz3mY5+6vFMpG2VXBxho2HNenrVbjQNVAwnSK7MXctxG9oQBp4RTNSwUo8Eg6KNOtUGJXXvk74vM4eSy5etQ6wNQConlJBEd5q3sqs7xUnaZJbtKhEVRwKvNbKyEj4wiG7N201xFUAECcpJJbSZ2CbUpWu3heCfs5eKcU3AEnz2btqVXOi/D8SSVQFh4EMO6Row2qo0mO/Apg2210Yv5dclA4qRYVrKy5YZR2iT3ASTI1IEeNKEG9Ccof3oqnADHJX5BAAJkxv31trzpzWVC4ihCKELC/dCKzMYVQST3ACTQugTgq/iuK9VhFaTmfM0jUgSSY94HqK4phsuWfBuGKoN28Zb2jJhRGsx4d55id66BJhD37FReN9JsTirl3qMy4cCBlTM2XmzGCUB35Rp3a7VGy02AB+fFZdS0PM3Jjgq7gOGC5dW2uUFmCKOQk859K0XOuNLjpis8EvIaFaekPQlsNYNwXOsAjMMuUgEgSNTzik7P2gKtS6RGzFM1rH3bLwMpD0ZwbX7y2AQG3BO2Ubnxju8hTNeqKTS4pZlE1XABNOl3RVsHkuhw9t2CMYylTBIkSZGh15VRZLaKxLSIKvtNk7pt4GQmHAOgyYnDC611lZ8wUKAQIJXtTqdQToRvVdp7QdSq3A2QFOz2NtSmHkn0XPLWCb5ytiVB63qs09kHOUme6tHvBcv7p9EqW+It3x6pXxWy+HvvhywYJcdEYzAyuRIGu4j8prLs9YggaHKdMStOtRGO6JjXAL3DtBFhNWY68yT3kDkK5a+0KFlpl0yR1idFGjZKtd+Ij4HBO8bwlbS2CSZL7ncmNTp+XcK8K/tCpa6tRzscOQ3L1VkoMpgMbp6q0dFsGt7EXcwVmy2wJA0zFp8SJAOsbCnOymjujxULe4tIT/jfyZYW6hyL1Vzkydn+D2T66+NaJpgpBloIOKqnDcNe4dibAvSVW5C3AJVgxiIOqnKzCPdMVmus7qVcVW5TitVtZtagaesLtlaywUjLu1y7kuKGDa23XQaCNQZEjtTBGtJVMXFOwwMbeaYjMdaZLK/j+rUMy9qI0IMH9RpPKqXVLvFdZQ7x0NOCq/C7Zv4tCw+v1h8AnaHn2sg9a5Z23njzWtaXChZiG7I88PaV0KtRebRQhFCEUIS7pDZZ8NdVRJKnTv7wPEiRXCp0/wAgucY3iwuYfDgEB7Yu2yp01lGUx3ELBPfXQUzcgnl8pj026TLbwaJqRfM6fWtkZss7AluyZ5Bu8TfQe2m6+7TLikqtF9QXW89yUdF+M3rGGv3bzCxamUQAZ2JEalgez7IgCT2jyExtNoLzfIiOusFfZbGA4U24knrL7UngHB8OVRmVix1nrCmUATMiIAAmSfdpSH9ZaKxPjPmtGvZKNAwxjf8A8gqzjgguW36vM0jZ7z3EJGoBzMw91dpPrUzea6eaUrXHeGo0DkPpIbXR5S4vWbjYW9baQYzKORzg6qN1I2HcRBrZbbXOZD/EOutqzH2NgdLcDu+vrMKJ08u4llVMQQUGq5BCExEzzOvP3Cn7G2hB7vM7c1nWk1wRfyGzLrik/RjiGLdepw1x8zAkorAbe0QT7PoRvVrhRuipWAkYE71D+4HllI4HECdP1kkN3DEXGBUypMrGoM7RvMzTocIvaJYtM3DmteN6I4m5hExPtFjcYocxukdZE7asd43I18K89a6gIuAZT6mfZbtmpmbxOz0CsfQvoJdULicQOoQBtHU9YZ2hBrtIjfwrztayVK4LSYGHpu0WubQxohok9ap5xgWAgzWGdVOjXrosiT9xdY/aIpKnRsVEkMBcd5j3j0CspOrE4EDgJUbh+P6rEfR4VRcKIQVv6NB07LEjQnkw3mtDs99ItIY2N168o2llQiXunlCv2D4lin7LYQJpOZrq5fQKC0+HxrQwSBaBqt3EuFC6pFzKwO6hYH5kz41EoY8tMheYLiQtjJeaAolXbmBuGP2h8ffRIAxXSwuPhXNuJ9J3ONW6qsWLBiAPYw6SSGA30Jck7TWY+oXuJ6jrFegoWdopd045+rjs9BvVr48suHDFgRp3eEVW+ZxVNjMNukRCkdC7X0t0ndUQD8RYt/IvupuyDMqrtR3haBqT6R9lW6nVjIoQihCKEIoQq3xXoThrzZxntNvNsga+RBHuiuQrm13ARmtOG6KXLa5FvqVBkZrZkT4LcA90V0EhcdUBMwqh044VYYojYq494XFXIMgtiW1zLlLZgAYljqR3mqqxvNu7U/YLzaneAYAE8cFgvFrbt82sMsufpLzMMqIpDEA8wSsE6bwN5Cryxo7th4lPUqNU/wDyaoOH4tjEzh15qSekhto3zbE5yCARcVEUz7LBQ5dVP2isd5A1qbrLWYy9TnKTw25pUWiyVKoZWAGMYEnHZMQeSc8Hdrqrdm4rsIPYJLttLkkL4DLoBpJFFGsQMFy2WdjXFuGGsjAcMT547gjpA3zO11twP1eYK/VEMFnSSlwFQswOz302yu0uDTgs26TMYxyXuCuWLig2mHansgCy5I3gxlY6HTTYmaYeKjcCqWPa7H36+16LSsYt3ATqCt5MxB8RIYj9k92h3qIe7Qq0tH+Q69lEutiVOVrwRdg+GS2dO5S7sy90ZRUSdq6A3Me/8LPCcKXN1k4y88GDdZSNf2nUD0ApK0WOnXF2pJHEhW96QIF0dc1JWyAZd7S88g+kJj7qw0/iNQZZrNZReDQ0DXD3OPquXnOyk9daJNxfpFaysy3Gj7uHRV08XJYnzqQt9GQ0OngCmW2Kpq31+lYOC2b1y2CHuBSN1FpNCOWRj+VOXpxSTw0Hr6ViwOCyiczM0Rmdy592ij0FclVlUTp5xtczIutuyQXPJn5KI3jc+PlSVoqz4QtaxWcgX3ZnLhtUz5NeDAC5iL4/xF5R2WHsWm1A13Lbt5ActbLPSuiTqqbbaS4hrch7/pMeF8LTK+rFRduIikyFCuVAHhpzmk6jRJG9XVrS8EDDJpJ2yAVI6NW8l+8O9U/hL/8AlTFjzPL5ULc69SYd59YVkp1ZaKEIoQihCKEIoQihCS9Iuj2GxCXDeRZKH6TZlgaNPePH8qrqMa5pBTVltFSjUaWbctu7muc2OiT27FvEIgLFQHt9o5gYkFmaNSBoFA31MislvhhxxXo61ubVe+gTGcHZyA+Uz6P8Gwrm49qz1juxUBwPo1GkXCCQzDURJ0A86fqWt9QQNRHEDbtWObILMQXQNZzMn/TOQ34Zq2W0sYVQXdLbRBbsqD4aj1qi+1mAVTnVbS43QSNmJXuLRL6PacSrrBEggqw0II+B7xVZJlQDSyD1wXIsRi7uGdcG29i6ylxoWWAU25EQ3mBXprIBVax54HyKy7S4074bkRI8004fx170s4LZdCygFuRGZDAcQfqkN4E61ypZZJubeuslOnag0AP166n1TnFHDXbUX1zq4BkfOEJA1BI6onlzJpJ7CRDk212Mt+PtR+FX8IGFu1hbpBOpIuMDpMzdKgbc0PpSNSqyg0kNceAJ90we8eJLh6ftN790IAbVu6nmoyjya3AH4hSvf2W2eF4POWnz/aiGOGo5JK+ARzccXAA/aYG4gAncKWOgMA7jXYCpns6mbsuJjaeskwy1PYIj069k+6E8WVf8PaKPlWQA8woMEy0ZtY9ksBT1N9P8WnJK2im/83CJTzpDxZsNZOkXbhy241Enc+SiW9I51yq+43DPRcs1HvX45DPreqR0W4IuPunOs4TDnWdetukagnmBMnvkDWTStBl8zoPdaVsrd0y6Pyd6BPOnHF7uFCvYUF1ntRICxrKjcbeXpT2SzKbA/Ap10cJ+a2WYyzoLjEd79s/FjWYTiVbXM1DGWXlgoV7iy4bFAurEXFI7MbypG5HjVtlPjKuqML7OI0P2rJgOJW7wm20942I8wdfWtBZpaRmpdCiihCKEIoQihCKEJXxQ9bNoHs/6h8B9X15+GnPRO0Vf8G803QHd/wBw56ff15qNjLd3qSbSJ2RIW4SCR5jRT5g+NLGn4ZCspmn3sPJx1HWPolnA+O2xagK2c65CpDz3Fd6gypAwTdqsj3VJJw26RxWrB8POIv8AW3RItZpM6ZjEIO/LEsRpmyrrlMSawwXFdq1hRpd2zWPLbz03SdQnqIBEAaaCKis8knMrkHyr4lP/APRITdbSB4+0A3xysorbsda43n7AperSvNE7D6kLVextm1w/qVUfOGIJJWGDEie3Hs6RAO3rTodWpmZ9cJO7ilnNpVMI6G9ReH33vjq2Oa3YtlFPODH8saHuNUWm7ehqZsYddl3UrXgcUbbG1c1dWgMRJBBBVpGp0iBtBrzttpOkmARv+8/VatBwIurqPAsX1lpXAid1+yeYPka8Xaw5lS7h5D6Q9l0wt3EeA4fE22S4gBMdpQFYEcwY3qNK31qBDmHloeWXlChfc0qlv0KxGEvLfs4hTkOYM4M+IYDcESDtvXobN24xwHgh2wZdFTnvRdcSpHSDi93G3rdu0Id1yqN+rQwXf8Ue5V0nfbfUNVwhXUaTbPTJdz3nZy910vhXC7eHw6Wrc5EWfFzuSY5kyafY0NbAWNVquqPLnZlK79pvnCM2oIJIHsoD2QPEydfKpKQOGCktwV7fawrhUOpsvJSfuEa2/ISPCq30Q5Dao/y81WulmHvs1pzYcBD2ohwNtiNxvVNOiWOkpunVb3ZZOv2suEGGT6usztFMpd6v1s6Ca6CllsqS4ihCKEIoQl/GMd1YVV9u4YHgAJLemg8yKotFW4zDNM2ajfJJyHUdaLzD2AqCdBufTakGiBJ5oe8udgq/0k4hiPo3VQuDYw7Cc5n2SRHYtkwJBkyJgGraveXJyC0LFRoSWuM1Bls/ZHlxU3h9xr6AJKW/r3Niw+zb7vF+Wwk6rXRbeCorBtFxLsToNBvPwPPDAvLVlVUIoCqogAaACmnAHwBIucXEuccUo6T8YTCWpEG6/Ztr3t/QVEsA8Lc1bRZfMuyGa5dieBtjG663bDYm1petE5TcAMh1mAWE6rImV1726UMgxkpVsScYnL6VU4tbfrHi1dXLpFwRlPOf6CrKlq1dyUG2bRvNTuhV7LeCP7NwMPxRqPMgT6UsyrLiCcUy6kW0wQMPpNul3DGQjE25lBFyOUGFf8gfSoWmkHiCFyi+DKYdGOPBcpJlH9sgRkbvIjY8yK8jb7ETIGYy3jZy2J8t7xgcF0LDPP6V59zfCUq4Kt9M+LhVZAeyo+kI5nkn6mPDxFbnYthgd+/l99aJiz0/8jy+0s4DgrticQTlv3IJBGgXkh8I3HgO6tI9o3KvhOA9UVrtTw6K88H44j22YaOkZ7Z3UTqV+0vca9BZ7Qys280/pZVWi5hg8jtUvBMMyzrOa23dI7QPqNfWr1Wck2QRpXQoLKpLi0EKxIIBjfSoABSkhK8R9LcNm1Kqv+a4J0H2R94/AT4V2FMYCSnSqAAAIA0AqSqXtCEUIRQhVvjt3/FWx3WiR6uub8lrPtpxC07I3+w47/g/tMnAvHINba+33H7v5T4ac6nSb3hGwepSo/tC9qct2/6XnSS3mw1zuEMw71VgWB7wVBBHOr64mmV2xuisPLmRh6rHB4vsctKz2VSGwu1aXiUi1dhWdtB41bTcQC4qtzZIaFyDpTxVrvED1qsUUALbJykqwBMa6MQQwnWIHKrGNObsytBoDGw0/wA9YJzw/DBiptXD1qgZGJyG4v2GP1Ly7AnRh6002Uq8jXL2/S38ZxGGvN/iLea8BDZT1GIAjTPbOl0eKz4Cq3ta79LtMvaIGW/Ecj9qnY7C2FO11ATIzswAI27R7SHT6yAHvpYnb+Q3n5+QEwwnLQ7AD1ylWro/xBb0retxvZuA6hlI0Yd6nb301Tf3jJIhL1Wd2cCqfxbCJw/FdWQxsuOy5cMGGx2A1A5GfCkrXZw5uAxG/wDW1M0KxGOis3CePOqLaQ7iFdvqDQdqd4BB17xyrzv9AK1bERjjvz90y6k0+Ja+juGt4m+LrR1FjYM09ZcnMWJJ1AJJnnpVnalqNFgpUxiRpoP3lwUqri1t0Zn0T3jvFLOsMD5a798edZtFj3gC7Cop0nqi8W4xdDgpNll1BBE69x25HTY1uWNvd+JplM9y0tIOKtnQnp2bhK3QMyQGZVhGB0U9yPpEc408PQUnlwxCyLRQDT4TK6dZuh1DKZB2q5JKNxPGi2vjXCVJolLxed/orOhP+bc3Fv7o77kcuW5oAU4AxKbYLCLaQIggD1JJ3JPMnvqSrJJMlb6FxFCEUIRQhQ8fw23dKlwcyTlYGCJiRI5GBp4Duqt9Jr/yV1Ku+mCG5HNSbNoKAqiAOVTAAEBVOcXGSonG3Aw92eaFR5t2QPeRUKzoYTuV1mbNZvH2xS/hmHmPjWTTbeKZrvhSLv079WP8pD9IeTHkg8ObeEDno9Tb3hw/EeqqH9lt8/kct2/689FWflG4TbuvaIUC6QZaAZUeyGHPWYO41pstBUKNQtEaKr4jBuEh8LYc/aD3En8IcCuQrLxOvoleI4jeOW1iLCYhdFRXk3FzGAEunMSPBp8Irjmg5iVNrYxaYQAjIUANoAkFXFwhSCQQQHdQQQROm3Ks5zxN1sGNDekcMx7K+64eLbsj9FKuN4NhaW5buqHQ+0jMugA3AAnlyPKu2ZwbVLWxBxwPwiqC9kmZCVfOLmI1ut1rGBMgkxoIEaDwgamuV7zal4Fb/Zwo1rHce2Brh6ztTi9YfD2fm9vW9cE3DIGVTsmbkTt6+NcvAnHVIikTJpiQJhFrjotxbayykDKFKspURqMp9o+NIVLA5xmf39KoVZxWFrjV64VW3aLEkKAF7JJJ5nYkabjnUx2e0HE/a6XOMlo3+SgYnB4hy6uMnVjUEgmMwUxAicx/Orm1KFKIxJPrH0pts1aqJcbrTzOUq+fJBdVL2JwLgPbuKLgzAGYgGe+VZf3TTtkrmpn1CU7RsjaVJlRmGMHriCujWOE3LBPzd5Q/6dySB5PqR6g+dOwsguDs1oPCL1982IKos+xbYknzcgZR5CfEUQu3wBgntiwqKFQBVGwFdVZMrZQuIoQihCKEIoQihCKEKFxjCtctlV3BDAHYwZj++cVVWpl7C0K+z1BTfJUGxYvOAmU2l+sxy5j4KFJ95+NKU7M44OwCvc+k03pvHQYxzmPJN7FlUUKohRsP73PjT7WhogJN73PN52aruKW9cdnVBlmFJAJIGgIEEgHU+tEhSGCh8QfkwYXI5rCtHgY94rojRdCrRwgfiGEXLH0oaB/8MZ/+2hWgwwqsdLMSqcQxgtuVsrd7UROZgDcjXU9bn075rItNMGrLRin6Dz3IvKsdIuPC4ot25yzMnfw17+/xqdkszmuNSpn10FTXrNu3Wc016NWBhbJxWI7TN/koTqfE9w/TzqysQXSm7MagpXCcDid389ZL3AY9lZ7hbMbk5/rI2slWU7j8uVZdoZ3mB08+K9VRsjBTA13ZjgepVl4ZxQqB1LhF5W7svbHglwdpf2WqFO2V6Hhd4h6+X15JG02FlQzUEna2A7m3I8QmN7HOGtPdsdgXrdzPadbqQg2ABGvnVo7So1XCcCCCQc8EvSsrA1zKdTG64Q4Fpx80h4pike+7r7LW3X2cvaZmYdmTABK8ztSrgZJH+ueWH7TtKyVG0Qw5gjWcgBnCz6KYgWuI2L7tltKjK5En6jqOyBJ1ycvypyx12UneMxievNLW2x1X2d1NokzhjvB15rqydMcGf9b3o4/Na1Rb7P8A6vdebPZFsH+HqPtRcR08wi7G4/7KEfzRVbu0qAyk8vuFczsO1OzgcT9Sop+UOx/0rsfh/wDKq/8A1SlsPp9q7/2/W/1t9fpOOBdJ7GKJW2WDgTlYQY8IJB99NULXTrGG57CkbZ2ZXsovPGG0J1TKz0UIRQhFCEUIRQhFCEUIWF2cpjeDFCErxmIQHtSBGkMQY8htUQpBJ8VxLDsSlzrWtnmdY9/aB8VNSgqQkYhaejPDs2LNzMLi2EKrc+11kR5MEBB8TQpPPhgaqsdLfkju38RevYfEIFvObhS4GGUsZaGWZBYk7DfnVRp4yF0VcIKq4+Tv5tcLYq7ae3aGa4LeY66ZVlgJ01IjaO+qatS7gmrPSvwY4J9gegb4+386xFx7FjLNu2gBdrYEg5jIUHl2TOhoo0sLxVlqtInum6Z8Vs4n0SGhw4AYKFKHRXAEejab1XaLKHiW4FPWDtZ1HwVPx0Oo+wkVrhdwOVslku87TiG9x0cdxFYtWWeGs3n1kvSf1lF7ZqZf6hl+uClfOxbMYjDOjc2UwP3SBHqaW7pzv9m8HcevhR7t1QTRqAjYfsfSzsHCtqTctj7TCU/eWRPnFRf/AFDcgD7+RhRe61MwgHhn5GCtzcOw+4xNkf8AuL/Wq+/rZGm7yKiLTWyNN3kVhltoP/UWm/ED+Rrt57j+BHIqV6o8/wCzcORUc4qz9ufBELE+RIC/GrLlTZ5n+T6K3u6pyb5kD7PomHBcZg8x67rk07LhFaD3lQWmPI+VW0aDXuiu6Bu+9BwE7wlbVRtl3+3dO0SceeHuE5HQrEM4xOFxovScyOzFYjl2QymNQRAG4itVnZ9yDQIjTrFZ/wD6vZ2tNC0US3QjA+8HrNdGwDXDbXrgi3I7QQllnwJAMeHLxrXZejxZry1YUw890SW6SIPuVIqSqRQhFCEUIRQhFCEUIWrEvCMe5SfcKEBQOGP1ltc6juHjFRIUsljiuC2n+r7tKJK6HJNw8nD3XFpg9th2iZCoV5zz0kQPCSIqp9cNw1TIoXhLsPc9bUxxXEMRkYW+pLEdliSoB78sNPlVRtJjALraNKcZjz+lU7fRh72Is2r7J1GtxlDlzdKwYYkDVmJZiZkAjnVdFoc4SnKlYMpuczPAZRE7OGSvXGmi1A0kgfGfyEU+VkNzSbAYTMM3jpUCrZW69we1fOW7bVxyzCY03HcfKoOYHYEKynaKlLFhIVexPBm61Ldu/eW0xvSubrdLYgBRdzfWDCPGsqr2dQfUBujXHXBbFO0NFJ1RzReFyNMXZ5RpCoSXsQvUFLgzX2KDL2IMoIJXQjtjccqziKLr4cMGidu3nptW/epkODxIaJxx2+WSMDjxdu27d22jm5cFtfo0ksSB7am2d2G/fVrbK6YpEjmddxkIq1G0mktJbAn8jGuhDtit2J6DsZbqLoI2BK3EPuv9YP3vSpixWtuk+QP16LOp9uBvhviNokH/AKLvok17o8qki7YvYcDXrAlx7MfeaMyeckVVUpWumJuz6H6PonmdpucPA9r90gO5DI+hQeF3bQEqHQ6q05kPcVuDb137qTFZlQxkdmvkpi1UaxMGDqMjzGvwrr0A4cxD3T1lpc0C2GhWIGrFdjyEjeDO1bvZNJ4aXF0icAvP9tWhoIpiHGM4xA2T1Giu9bK86ihCKEIoQihCKEIoQihCwupKkd4I99CEu4Fb7Ckj6oA/X3mgrpWHEeLr1nzdHAulCzHfIugk/eMiB67b0VqgYFfRoki+Rh7pdfu9WqypNsaEj6o7/Ks4Y4lONbfJg4+6T8X4KXtG9g8U1qO0FIDofDXUT4aeFBAiUzStBDxTrM569eu9QMFxZrYwzM4FwjX6x1Uzp+1AjflXGPLDLUzUs7X32xh5ZFXDiN9ntWc6lGYZ2XbKYAjXb2q1mkkAlefc1rXuDTIBzUrB24yrQokqTZXt0DNcJwSLDA/OrH/1B99x/wBaWaP7jf8Ai9ytV5H9O/8A5f8A0hczxjkXcOWgMMXdLgbButslgPu5pA8K89WBL64P+n4evRUwO7fdyuCOEOhJOFzbxGFB+pi118mt/wBDWlZyDUDtw9yo23xB8as+19IVtrw6KEJJhujVq29zJ2bVzVrMDIG5lfsgjcbd0Vl2jsiz16ge4RGzD1T7+0Kj2tvfk3J2sb9saFN7FlUUKoAUaACtJjGsaGtEBJPe57i5xkrZUlFFCEUIRQhFCEUIRQhFCEUIS7E4sWLN5ztaDNHgBmHw09KCpNbecAud/JtiVuXbr3pN+6uYE85MtHjOX0FZ9QAvMrXtAcKLbuQOKY2+nK4bEnDYtcsns3B7MHaddPPaqqZgQirYw9ofTOYyXnGcYtt+tCkWHMMFHM6hwB3neO8eNVkXjgmaLf7cOPiGvwrN0V4VbS2L3VILlyWzBRmytqBm321jxrSoUgxokYrLtlpdUddDjdGmnkpGM7V+O4AfmT8CKuSgyUnDr9IT3L+Z/wBq4Fw5KVbGtAXFWbOmKw4PM4gfxufyFKj/AGjf+L5Wu7Gz1P8Al+wXOeL4dbKuElxYxBVTzIggT3mbMTzOtefqsi0upg4EH0P/AJL0Vne6rF7AuZ1/1eSQ8S+jxFzuTFK/pmcz7stM2N0tpu/3faP2uVBfY07WfAX0dXo14ZFCEUIRQhFCEUIRQhFCEUIRQhFCEUIRQhKukmEa5h7yoJL22QjmZBiPEE7c5PhQcoU6ZhwK4dw/GOlxIc2vmol30JzAGFg7ydCKQquF7BbzG+HETKe8W4qOIpauNh4cey06b66cxpIBrjKD3ODlWx9KzhzJJUnCcNd1JLk27IEAmQsmAB4xPkKcFJrTICUfaHEQdfVdO6Ng/NbM/ZHu5fCKsWe/8ikeP4gbeIchysttcWV0AXslYIBiefOqS6Dn5rUo2cVKQ8M4Zg47cZw9lNwnFScxz4b99v6UXzu81S+ytH+L/ILTiOkiqcvW2we62rXGPkDAB99VurRhI91dT7Oc4XrjuZAHyfZauGYa7cxFm41tktWs8NcIDuXmSVAEEs2wAFQptc57SQYE4nMzuVlepSp0XsDgXOjAZCI14DaqBxm8rnGhFCqXZwBy6u6skecu/wCKsK1R/Vhw2keYPyAt+ysLW0S4yYjzaf0FW+NDO9w/bsI3qirP8r/GrLP4Wjc4jzJ+wrXgNa2NHEeZP2F3PBdKsI1m1cfE2ENxFaHuopEgEggtuDoa9EKjYBleKfZKwe5oaTB0BTfD4hLihkZXU7MpDA+oqYM5JdzS0wQttdXEUIRQhFCEUIRQhFCEUIRQhFCFrF9SYDCZjfmNx56GuSF26dirHyhdJ/mdgLb1xF6VtjfL9pyO5Z07yR41VWqXGpqx2bvnychn9LlvAOjtziDZLU/N7Jm7cMzcuNqdz2mO510BnciV6NO+bxWjarQKQujNXe1wB5CgQBAgbAD8vKn8llXwno4aDbWxZG7Zrj78ufLyX/euRtUb+MqzW7YVQo0AED0oVSo3HelNvCvcs37PWXFUOqrDIQ0xmZgMpGUzodIidqVrWhrMHDFa1msTqsPpPgZE5HyBx81ivSXhrLbyWBcu3IHUraAYa6yTCaeevKqalpszGXymBZLfJBqQ0f5F2HyfTDVax0/wtsg2cKwtjslgqW2zMCVAWdoV5JjUDeuf11Fr7rRoT7fasPY1pqYVKnizzJEDftxCq/SHjmJxRvW7rAIi9dbRNvaRgGYCXi0xPISJrPrW91QNjAF0b9fladksVCzhj2DEm6SeB008Q8lpwi9YLOv+bZ6r1yG1/Ms1l1Dcvf7rp9Q72Kvcbod/uun1vexSe9ayrh7rCFDOjz3HU+vbue6nGulz2DOAR1yCnXgh7Z2Edch5pHw3CEvrGSO4GTtpOvjPhT9Wo0MgZrPc2oaxeD4dif8ARTjRwmNsC0SFe6qXBPZZGIXUbEiZ2kRVlkc6ZKot7RUpEEYgTK+ha1l5dFCEUIRQhFCEUIRQhFCEUIUTi1/q7F1/s22b3KTUKhhhO5WUW3qjRtIXNMBcYtaZ7uQO126zZiGVUOR2J5LCOQZ3PjrnsmRJ2lbNQCHACcgPce6TdLEv4nF4gqR7K5rjTFlCOxbEbu0k5QJJY+ddfLnEuUqJFOm1rf53/vYus9FcHZs4W3bw/sKI3BJbdixGmYkyfhpFaDIu4LFrFxeS7NNHtg7gHzE1JVLC7dS2pZiqIokkwAB+lcJAElda0uMDNUPpB8plq3IsBT3PcmD+zbHab1K0o61XsKYnfotKn2fGNUxuGfXmuZ4ri7YvEXbzMXLLlkqF9ldOyNhSFqJkFy2LKGNpwzAA/KcYQZPmr/ZeT+Fw/wCtZVTxCo3aPcQmgL3eN2j3BC2YrA5RiEI1Rgwj7jMv8twnyBqDKt4scNRHmAfcJltae7fOYI8wD7hRzcAZHjOptm0+Tl2DbEkwJyZTvVwpuLSMsZE8Z91B1QQ5oOMyPMO95XnDTeyrZ0tujF1MZiQYJC8uywJ8M21WPoMc4vznAjrcqKtZpc52hAHXtyXmI4ZbVi164zlvvAwTz029PSutcfxAA61VYfhLQl96yLUlfqlSY2KyQwZdid4MU0yTg5Ukziq3iQyMwmGQ7+I/3plmhVzwHL6m4bixdtW7q7XEVx5MAR+dagMheRc26SCpNdUUUIRQhFCEUIRQhFCEUIVb6fcR6rB3lALOyEBQCZEgNJA07JNL2h8MITlhp3qoOgXKU4gWGYwoyLaltslo6jfUPeUs2uotkc6Ra6B5enUraczQbSeZ+gYHFR7JvYm8qWAzMxJRTqxJ9q47bBzO5EIIGnZWpQXugIN2kyXZdYDrfvXYuh/R04S1DPmuMO1BOQak6A7mSZc6n4U/Sp3BiVh2q0d87AYevW7IKwValVzn5S8XcN+1ZH+Wqi5ln2mJIGaAdBlgCOZrMtzzeDdFtdmsaKbn6nBcv4jwDFPN24FGZoAJ130AAEbd1QFZjAmCxzjAKm8H6N37ZnsHNGgJ5+QNU1nipGCuoxTBBKdWuHXCuRri5EkyF1mBoJ30IO1K90LxICt76DeGak2OG9YwuOrOxYSWBO8zMwDtFdY0NaIyUHVS0XQcAFOsYYFWj/LJkrzjv090/wBZrpugGVVeMjalfFsOVthgdbLK08yh0P8ACWqphh8bcFeDPNRb1nS4nIEgeR7Q/hNcbg5TvTBS6/azW4j2lKz6f1WfWmQ7GVyMYVd4i2Zs32gCfONfjTTMoUogBfQPyZYvrOGYY/ZU2/8A7bFB8FFadIywLzFsbdruG/3VoqxLIoQihCKEIoQihCKELTjMUlpGe4wVVBJJMaCuOcGiSpMY55hq5lxbGnE3nZluAjVAn+aifdtliLoOUEhTMk92mc9xe/rDl9LbpMFJgAjfORPHTmqz0jW3dSYV+69YO8f9bDkZlP3gNO+qztEcsv0maYIwMjcfg5ELp/yccGSxg7dwJFy8iu5PtaiQPBQDt4nmTWhQYGsCxbdWdUqkE4DAK1Vck0UIVB+VfhpKWcSk5rLZWI3AaIM+DAD8VI25nhD9i1uy6ol1I6/HXoqffxxuWgDr1bTvyfSfGHy/veFZBeSCDotRtMNfI1W3BtDh5LEQYJ3/AOf1qhtZ14FWPYC2FYOHYcDNAETyHMAQfVY91XswSdR0xKk4OzqeYI9xBBE1W2ZLVF7sAVgLBF7bssfTtDb4/CpovSzePhRsfhASEbQMDabuIIlfTeqonrUK1j8Lw4/aS4eyWS2x0bIbb/tJIPwj31N2chWgxISvCWp7PMN8OfwBqbSrHqtcVsZWZfsn4T/U0zTKvGIXXfkTxM4K5b/6d4x5Mqt/NmrUsxli892sy7WB2hdCphZaKEIoQihCKELRfxIXSCzclXU/0A8TAqLnAKbWE45BIOL8XcCAxE8rYn/8hBzd0Ipg7mln1jom6VFuzz+vsqrY/iotEHIHuuTkzdp2Ox1JIRRsxBjfXQgLOfjvT7KV4ZwBns/Z2KvYrFvYVg6retnMWt+z1bIDnNlxrbAPYA5lWG1QBjAj9c+KYLQ7FpIPvxGuGPNauiPCjxLFKc+ZbcNdYylzLMBCVjOWgjMIgA7aA206Je7HLVVV7UKNPAcOty7nbQKAoEACAByA2rSXnyZxWVCEUIUfiGDW9ae04lXUqfUcvGovaHNLSp03mm4OGYXDbFo2MRcsXvqk2nO0giA4+DD0rAq07j4PBervCpTD2cR9fCa4RROVt5K+o/Q6UiBDoKHGRIVg4dcgAd+g8xqPgYphn4xsSdUYyppePwnT+/KuOOSqARcuiDttp4MDI/UV2RCADK08UUumYDdZ9V1/KRXBmpUvCYKS4sgX07rwDjuDCFf9DU4kYK5n4nclDYeMQy7an4f7GoASITF7wgqt8cQm4xMaj389vxfCmaRwCuZgFdfkQxv02JtT7VtHA/YYg/zr8K0rJhIWV2y3BruIXXqdWCihCKEIoQlfF+KC32QTm201MnZVB0zHfXQDU6VTVq3cAmKNG9iev0k93HLEKVZzm7JMoMujPcbcoplfEiNxotMpm6eXrwHWCTY7GwCXJAEyx0ZoGpgbQDEDaVQRJJrLhEnrr9ZJhlPQddfs6JbglIBxTqou3CqWwdkB/wAtB3Ko+kaI0y95rjZAk5nr0GKufE92Mhnv28zkOarnHxl6wie0Vsid8gCl/wCa3PiXqB65deiYpiffn1PotPRDjRwvFFJMIbj2G7gjMQPQOFbyB76uoG45UWtne0t4xHl+ivoCtFefRQhFCEUIXMflW4Tlu2sSuzjqn/aGqnzIkfhFZfaFPJ21bvZNaWmmdMR11mkNm9nVHnVhlb9u3/VctZFYYytFoiW7PYp3ac6EHcZh5g7e+RUsjKXIEQVOt3cwn09OX60HEKoiDCwcSXG8qCPNf6ifdURmu5QVMwV4NbE7qdfI/wCxqaqe0h6Vcewf+GkatYcsPTU+9ZHrVg0Ktpu8cbQlPElm7buD62nrtXNVez8SFX+NKMwMyTtMcjr/ADLUqeSvadFJ+S7E9VxW2vK4r2/4Sw+KAVpWV3iCU7UbeoE7IPx8rvlaK80ihCKEKJxTGizbZ9yNFHex0AAGpk91Re66JVlJl90LnvGeJPbV3EllMXGH1Wb/AErZH+oSQWf6ogDYLWa90YnrrUrWpUw8huX1tPwP5Rw/JasrmINx9XKxlzIOyq91q0CI72KndjXS5sAddBdcC55jLTn8nXmonHEzNYtMYz5XfwTtFR6Ktx/2svdUX5hp66HurKJgOcOXp8xyWzH3u2M8KtlMzDkGcSwHPs28w8qHHGTp0VymMIbmT6ZDzKrHGiWRSdGzop/buTcb4uB6CoQZHW9MtcGzs+Jgeyr3HrMXbxI3uH3F7k1JpnDigGIOyOvVfQvRLiXznB2LxMl7YzftDsv/ABA1psdeaCvPWin3dVzNhTepqlFCEUISrpRwz5xhbtqJYiV/aXVfiI9aptFPvKZamLLW7qqHaa8FxzAMe0h0+sPBlmfhPuFedcNOuvpeodo5PMHeMDkQZ9Dv+fxqAPoqHhMrF4Z8s+1t+ldvQYVTm+GVtAIMjlrH5j86jEFczC3YGAXX6pgjyP8Az8Kt0Vb5MFYY4MVugbsmYDxGhqU+FDIkeSUcSQG0jKI7K3APcSPzrryL2CvpTkeCq3SW3lIblmn0df6gVKnmQmGYwlPBsX1WMsXZjLdtsT4Zhm+Ej1pygbpClaGX6Lm7ivpitZePRQhFCFWOlWLHWWrWYhjOWN1JBzP5rbDAeLr4UraHYhvXWnNPWZnhLuuHn7Km464rrkXRUJCINgxfLrB7UOQonfqWbXNSb8cOscOtwWhSBaSTr9T/ADvMLdg8MGcj6giyviAT1jech/3RQ0Sd2Xl0V17iBvz88vhR+HO2JxmdgcgzOTpAUHq1X1RWb8RoYbz73Pz/AEF2oBTpXRngOuZUK5eJTMx1xLMde57gHwtIw/Ea5oJ1+f4VgHiw/wAfgfZlLEXrBaY/6uOD/hUKB8BUmGbp4lcqiLw2ABKOL281x42JJHmbrAfzVW0+6tj2+l1T5GsXmwT2zvauGPJwG/nL+6tGzOliyO02xVB2gemHwr9TCzkUIRQhFCFyfpxw44fF51HZuEOvdPMe/wCBFYdtpFlWRrivR2CsKlG6dMFAwzwdDPMeI/rB+FZ7sCmTiFPMGCDtr7/96g7QqATFH2PjB9am45FUxmFIs29Y5gEeYO3uNWDEKDjC9vvlgnkYPk2hobsKAJy6hLcSo6sAj2WKHybUfGuF3hBPBXN/IxxVa4vbzWYI1U5fcdPhU2OxlMMwcqbeWZ8v7/OnAYTK+muCY3rsPZuj/Uto/wC8oP61stMgFeLqsuPLdhU2uqCKELlnGccbmLxV0H2WFi33AKBnPiGuFVkfdrNquBeT1h+1uUWXaTGnZPnPwlWHPUFhv1K4cvOpjLdf354qpzruOw/9qva2/A2z7j4Ti6rWFidLanXvYIFYn8TXD6iuu8IO6fQfpVNPeHiR6n+EcJHV4a4g5YbMDzMoy/8AZ8alMMcNyH+Ko1213z+0jx9ybWHuA9hVtQO4m25M+bH4Gq6piDy9FfSGLm8fdCuETCFyCDcMeLP1oX4onvqQH48/VQfiX8vSEi4tbjruXV5P4nVv1NQaMet6tcfDgrd8jmNjFYi0d2SfD6O4f/603YziRuBSPaYvU2u2EjryXW6eWMihCKEIoQqt8ovCevwhZfbsnrB5D2h7tfNRSlsp36cjRP8AZ1bu60HI4fS5thr57J9fj/5T76wX4YreI0TrDR2e7by/s1C6MgqySmGEAJg/2RXGC8IVT8MVMPfzH5c6sCq3IxVvNI5MPz1/OouGK6wwEpuyy67sv8SH9e1QcWnzV7cHdapNxPss0bEK/u0qYInyVrcRjvCp2KtZbjCdJkeTf8/Cm2mWpkGRK7b8lOM6zhtkE62y9s/hY5f4CtbFAywLy/aDLtd2/FW+rUkihC5l0pyrduiIUPA8MoW40eYa3p92sytg4jrL9rcs4LmNIzj9fB80gw90/OrmYyLtgPO4z2lBj3rc9CKqBxdPFNEDumxoY5HoKbi7+fMN5VX12IuNqZ8h8TXDqOHqoMEQePoo3AOJsL627utt8OU7xpOh5HXN+9XWOmQ7Uff7Uq1IXbzcwZ9v0s72HAt3rE+xatOs79hirE/vg+tceCWkbI+kMd4muGpcPkJZj9bOD1jLfRf43I25wRVjMQ3rYq3iHO5n0KgpZN1MaeeVYHdkJH/ZFQH4zwVrpvBvH1lTfk/xnVcSRidGMN5XEPwz5DNWUHXXg8Qq7XTv0XN4Ecs13mtRedRQhFCEUIXhFCFxnjvDPmuKuWdkPbtn7rcvTb8FYNopXHFnUL09Cr3tIP114jr1UnBvJHjB/T86SbmpuEBM0btflUR4XQqyJamCtrrz3/WrNVTGCzRdAPsmPQ7VIjIqPyk15TLAbq0j1/4+NUydE0IzOxKOJ3c6q8aglG/ENP1qbXzHkrGsukjmq1xSxJU96R6qY/UUyxyuYug/IfiPocTb+zdV/wB9I/8A11r2Uy0hYfa7YqNO7r3XTKaWSihC5x8puENtkujUO0nuzKI9JtSP/bFZ1rbDg7b11wW12a+80s2de/uqOWdER116hyjd5Ru2hPgZcUqdD10QVo4EuadcR7FTODYgDDq+62lNm8N4GcG23fEF17pTxE2E5O2wDy+wqSCXFvMb8MethUMpDW2H1HZQR7x5yyKPx1UzLrrar3GeutvonnX5rlpmiHttZud2wBJPlkb8JqyZOOohL3YaQNCCOvMKs8QY2jbtHliVuT3FeyR7oNdoYGD1l9LtoAcLw1H39pnw8ZcRiAdQWu2z3e0WHvFw+40aQuuxAPA+n6SO05S4pHaBUqPvRqIPfAA91VAyCmXAYLunQ7joxVgEn6RQA3iOTeo+M1rUKt9u9eatdn7p+GRyT6rkqihCKEIoQqr8oHB+usi6B27JnTmp9r3aH0NJ2yjfbe2ey0Oz69x9w5H3VAwL6jXY/nvWAcHQt1wkJ3uJn+zUKmOKqbhgp5aVBPn6c/j+dWOxAKpAhxC8vTAjcjKfPYH31PEt66zQ2J66yUJ27Qb7S/38R8apjNXDKNiT4xcrsOTdr9a4fDiFezEJPxJAoURsx9xGYGmxkhuZXQfki4H1GGe8T/6ggqPuJIQ+ZzMfKK2rKwtbJ1WF2nXFSrdGnur5TKzUUISvpNwcYvDvZJykiUb7LjVT79/Caqq0xUbdTFlrmjUD/PguEYbGthrtyziFME9XcHMRvpzgwwPMTyeazAIwPNemcwVAHs4jrf6Hgtwa5gr3aAa3dTSDmS9bP1Z74gq0SCF01IroluB5qkgVcRoeYPD4UnimDypNk5rNxuw09oOBqjj6rgAGOeWRvUHtLYjLrrzUqVQOwdmM/vgvcJdZraFfbbs5T/1FHY9HXsebDvroEjDroeqi43SZ6B+jjwUfi9jrFS4ssCAfMrtPiQCpPeDUQbrp2qcXmFuoy66zTnAWSb7NlgXUt4hQfBSrDz1mrdSDxS5PhBHBVXEoyXblmdUYsnoc0DzBnxPnULuE7MFffnmrj0VxzWXF+1rbntbwuYwVb7IJiD36aaVKk40zIVNoY2q267NdbwWLW6uZfIg7g9xrVa4OEheeqUywwVIqSgihCKELxlBBBEg6EUHFdBjELlHHuDnDX2Ueye0nl+saivOW2gab9y9LZa4q0wddVswZkEd4/wB6W/IKb8DKZYAEp5CR+RHvFWMEtIVFQgOxW2+RoBzAI9R/t8aJx660XGzmeupUW9qs6dls0eDan+LNQRiD1iptOMbR7fpK+MwqhzAA0JP989K4aZIgK2m7GFSuM483tF0tiBOxaOfgKZpC4ADmrgxdp+TXFdZw3DzugNs/gYqP4QDW1QdepgrzduZdruHPzVnq5KIoQihCofyidFOvK37Szc2cCJbKCVInQsBmWDvKjkKTtVEuhzVq9n2vuwWPy066jFUbB2RdtnC3O0LZDpGjW51m2frWm+zus0mDIg9fa06gAN8a57/ojyKxew2EhpF7D3QFuCYBgnKZjssAOy3IgjYa9JjA5FRb450cMutm0Ldatr1ntzbuHKrkRDD2c0ezcB7LDuOYHSoBsGPJSJluWIzG75Go8llj+IDK5Chblt4up7IUkmH8i0T3HwOvTiJC4wQYJ0w64KbZxyXDauDRNlgCRmAV0PhpPgR3VI/koXTdI1Ve6Q4BjeRidXIQtEDOrZM3gDCnyNRMzx/hWsLS07v5T3o8j4a5YYgG1iVNtlb2Wb2blp9IBDAxOkEHkakyWOBGTuo6+1VWu1WOH+Tcd42EdfCvFjDvZIawWKeyFaSykfUcbnwO/wCdMgFhluXWBWeXNqC7Uz6xHyrLgMYLqyBB2I7jTbH3hKz6tMsMKTU1WihCKEJV0h4OMRbgQHGqMeXn4Gl7TQFZkapmzWg0XTpqqHxHA3sL271shQdHXtL6xqNdNRWI+x1aZkjBbVO0062DTjsWGC49ZBlC512ynZv96iAGarr6bnDFZXOKqZy23MHMswsTqRqdpB5VA3Suim4ZlLcVjr4zRkSRH2jDGRvp4bc66TGKsaxphV2/azEG4S5HeZA5aDYcql3pV4aBko1xJEHy/I/1oBgyprqHyO3G+b3lIOUXQQeUlFkDygH8VbFhM0zxWB2qB3oO75Kv9OrLRQhFCFjcQMIP9xsfMHWuESugwZVQ6T9ERdPWWexeLZhr2ST7Q20DCT3SD9o0pWs8m83Prr+Vo2W2louvxb69daKqYvA3AtwlCYB66yd9BJI15qA0/dPNhCbhAM8xs6z8zsWix7SRjwPXl0UqwGBuKtwoou5VzNaYSt+yNx/8xAZHOJictDATgcfnfxCsquEjGN+w/R8tua94xkvIuLsSwQC1fUxmKNojN36dgnvAPdXHZXvP75+4XKUtd3buI+Ry9ijo9gCLV6DKqyMBsQHByN5MVy+YG81ItJaTsUS8B4G3r06yVywvAFxFp7FyAXVb1toOmZQJG0DRDHeGq4Ub4Ldcweus0o+0d04VG5ZEcD/PotnA+Gi6MTg8SsElL0aSC6iXQ66i4G12nwJFSpMvB1J/HzUa9UsuV6Z3eWh5KzYbCNlhmHWoMrNyuAbFh4j1BmD3shkjHP3SLqgBkficeHXqFuwsyZGV/rDk33ge/bX0I2iTZ5qD45abt3XLVTQasVK9oQihCKEKNxLBLetPaf2XUqfCeY8RvUXtD2lp1U6dQ03h40XG1wzK722HbQlTHep/WNK8vVYWOLSvWMeHNDhkVYeH4YMoaBGx9f7j1oY28JS9V90wtXEuHEoJPsjKD3gbfkamR4eutqKbxewVdxGHC5p01O/lVTsxCaBTXhHQq/imDMDYtaSzCGI+4h/NtOeu1aFmsT3YvwCRtHaFOlg3E+nn9ei6rw7AW7FtbVpQqKIA/UnmTuSd62mtDRAXn6lRz3FzjipNSUEUIRQhFCF4yyK4RK6DCU8ZwPaW8iy6wGA+ss8++Dr5TVNVmN4ZpmhUwNN2WnH9qBc4Hk/yRFyyc9rkGTWEJ8O0n7JWd6rdRIxbmMt+744K5tpvYPydgdx2/PGUjudGRau3blhJS6ufqjIzo2l+ywGxEq6RsQRyqvurpJaMNm7UcswmRabzA15xGE7D/i7nkd2KlcH4R1RVX7duDhmb7SkhrDgjnkKrI0DKY1qbad0jZkfgqqrWvyRgfyH/AHDzkp7hsC4Cqf8AMtGUb7a8wfTly09bAwjDUZb0u6q0knR2Y2FMbdkZxcAGqlZjtATmAnunNp4irQMZVBcbt3rZ9Lfk7U+Ef38ffUoxlVzhCyiuri9oQihCKEIoQihCRcZ6L2r79ZJS4YlhqDGgJHfGkyKTtFiZWN7Ip2z259EXcwolnoxcUFRdWD3qe+e/wFKt7MIEX/RMO7Ra4glvqtw6NM3t39O5LYWPIsW7z76tHZ7dT5dFVf10fi3zM/Sm8P6PYeyQy2wXH137TDyJ9n0imqVmp0/xCoq2urUwccNia1elkUIRQhFC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data:image/jpeg;base64,/9j/4AAQSkZJRgABAQAAAQABAAD/2wCEAAkGBxQTEhUUExQWFRUWGR4YGRgYGBwYGxoeGxwfHx4gHBgbHCgiGxwnGxoZITMhJSkrLi4vGyAzODMsNygtLisBCgoKDg0OGxAQGywkICYsLC8sLC8tLCwsLDIsLCwvNDQ0LCwsLCwtLCwtLCwsLCwsLCwsLCwsLCwsLCwsLCwsLP/AABEIAQgAvwMBEQACEQEDEQH/xAAcAAACAgMBAQAAAAAAAAAAAAAABQQGAgMHAQj/xABJEAACAQIEAgcDCQYFAwIHAQABAhEAAwQSITEFQQYTIlFhcYEykaEHFCNCUmKCscFykqKy0fAkM0Ph8VPC0jSDY3OEk6PD0xX/xAAaAQACAwEBAAAAAAAAAAAAAAAABAIDBQEG/8QAPREAAQMBBQUIAgEDAQcFAAAAAQACEQMEEiExQVFhcYHwBRMikaGxwdEy4fEUI0JSM2KCg7LC4hUWJEOS/9oADAMBAAIRAxEAPwDuNCEUIRQhFCEUIRQhFCEUIRQhFCFF4jxC3YTPcaB5En3D0qynSdUMNUKlRrBLlUeKfKKlskLZJjmzhfyDa+E1oU+zC4SXen8JJ9vj8W+v8pNiPlQXqLhzFb+yItvs7752JkAamQKm6wNY8at1xx+ENtLnNM4Hhgsvk945cu3mvYq+zPc+jsWZ3+szZdFXYATE9rvFFqo/24pthuZPWJXKNQB/idJy60CsHS7pbdwjIot2yzKWgsSQAQBIAETrz5GqLJZGVgSScNyttFofTiAMUpwvSrily0by4a11WpzZWJgbkL1kkabgUwbJZGvuOcZ4/pUitanNvACOH/l8KxdFMdi8QOtvBEtEdkBSGfx1Ywv5+WpVtdOhSNxkk645K+zPrPF5+SsdIptFCFhduBVLMQqqCSSYAA3JPIRRkugEmAqxZ6ZKcRbslI61iqEElgPqlkyiJiYnQEeMLNtAL7sJ11iIpl85Zq1UykUUIRQhFCEUIRQhFCEUIRQhFCEUIRQhaMdi1tW3uOYVAWJ8B+tSYwvcGjVRc4NBJXNOM9O0uYe+hRhccMjMCpUA6ABpnRTqI3naZrZp2EtqB0+ERxnr0Wa61ywiMTPCFTOGXc14PcsF1CkgPomo7Jg+2vPuPjzbqONRl2keaqY0UnTUHLVbLfCluXWNqwblw69WgJVQNJI2HwHcBtQGsotmo7mVwvfWdFNscOvpR7iOWKNKFTDDYgj6uuoNMNdeyyVDm3MHDFNuH8LvYgxaW5dOxYkkCPtXGMadxNQfVpUR4iB1sXWU6lU4CfZdZ6O8Mu28PbtXyhyCMqTEcgxPtaeAHnXnrRWY6oX0xnt6wWzRpuawNeevlOqVV6KELC7dVRLEAd5MfnXCYXQ0uyCp3Tfi4k2v9K0A98953t2/X228AvImlbRU/wAfNaFiof56nL5PwFF+TzgxuMcfemXnqAeSnQvHIsNB3L3zXLNS/wA3Ltur/wD1NyGfXWKv1OLNRQhFCEUIRQhFCFqs3wxYD6jZT5wD+RFC6RCwx2Nt2UL3XVEG7MYH/PhUmMc8w0SVBzg0SVSuMfKKoJXDWw/33JA/cGpHmRWlS7OJxeeQ+0nUtsYNCW8T6bXbltOqL23Or+yoHgNCd9fSr6XZ4a43gCNM0vVtstF3AqLw3phirbg3LjXLfNTknzBy8u6ralgpObDRB5qunbHtMkyEysfKbFyLln6OYkEZx3SPZJ8JFLu7Lwwdj6faZFuOd3DrksPlI6TW72Ft27Dhlu9tj3BTorA6glgTH3DULHZnU6hLxEYdcvdTr1mvYLqofAmHzm2zIty3aYsbZ2YAkCfEvLd3Z8a0KoNQFgMdfKTYe7Ifmej6KzdMukIxBVxbyBRlXWSZMyY08ANedRslm7hpBMrlor98Rhko3QvpCuDe4GRn60LLKRmXLPIkAzmPMbCuWuzmvABy8lKhW7mSRgfNM8PdweKxD4jEXVtpIC2FlnaBE3CgJUGJ7z3wNcyv2lTsdPug4SMzs4LSp9n1rS7vXNMab1deFdJ8IQttJtACFDIUUDaAfZHlWI3tKhVfF7E7VousNWmMBgNisCMCAQQQdQRqDTYM4hKkQva6hJ+NYwKWGfKwVWXWNSWGk6EyoEePjSlpeQRCds1IugxIkz6faSYrpPZRkt37iG/dIUqB2VB0AEzEnmd58gKH1S8YpptjcZdTBujHeeutUh4r0VN3FWVL5cKzkuJ1Gg7HkxAUHlMdwqqkA5wDkz/Uf2XOH5gee/lmdue1dPRAAAAAAIAGgAHcK1159ZUIRQhFCEUIXgNCFAxeMAuIA0BczXDOgUId/VlPu76FIDBasNd6q091gZdjcy7HUdka7HKBXWNkwh5XMMHxoY/Gg4t1CAE20Ji2DpA1iTEnXUx3QK3H0TQoxSGOp1WW2qH1JqZeiz6U28Navr1DIQUi5lMrM6RGmaN4qyx96WE1OU5qi1lki5zhOehXFsNZFwXgFY7NlLaAbaAkd/rVVuoVahFzLZKLHXp05v8Amq1xHF27l241tMiZyAvd6cp3jlMcqeosc1gDjJS1V4LyWjBW7FdJMEOHG0ILdVl6vIfaKxMkRv2s361mf0dc2i+cpznRaLbXSFG6M4yXNMPetCzeVywfstbgSGyk51PdKkEH7vjWlWa681zchn1uSlJ4gtOuR3/tPfk04zYwrG9iCFFxWAbKWywwAEATBg6958aRtFJ1WjLdqZp1QytB2Jd0k4umLxj3bS5bQA5RtuY5M0x/zV9mpvZTDXHH2ULQ9rnXmj9qZjulFlOHJh7NsfOLxIuHJMQdDmjUtuO7WsvtF7qJLy6JGGOW07oy481o9ntFWGRgDjv/AJzO5KcRjBgrKFRN24BGZYCjcz3mY5+6vFMpG2VXBxho2HNenrVbjQNVAwnSK7MXctxG9oQBp4RTNSwUo8Eg6KNOtUGJXXvk74vM4eSy5etQ6wNQConlJBEd5q3sqs7xUnaZJbtKhEVRwKvNbKyEj4wiG7N201xFUAECcpJJbSZ2CbUpWu3heCfs5eKcU3AEnz2btqVXOi/D8SSVQFh4EMO6Row2qo0mO/Apg2210Yv5dclA4qRYVrKy5YZR2iT3ASTI1IEeNKEG9Ccof3oqnADHJX5BAAJkxv31trzpzWVC4ihCKELC/dCKzMYVQST3ACTQugTgq/iuK9VhFaTmfM0jUgSSY94HqK4phsuWfBuGKoN28Zb2jJhRGsx4d55id66BJhD37FReN9JsTirl3qMy4cCBlTM2XmzGCUB35Rp3a7VGy02AB+fFZdS0PM3Jjgq7gOGC5dW2uUFmCKOQk859K0XOuNLjpis8EvIaFaekPQlsNYNwXOsAjMMuUgEgSNTzik7P2gKtS6RGzFM1rH3bLwMpD0ZwbX7y2AQG3BO2Ubnxju8hTNeqKTS4pZlE1XABNOl3RVsHkuhw9t2CMYylTBIkSZGh15VRZLaKxLSIKvtNk7pt4GQmHAOgyYnDC611lZ8wUKAQIJXtTqdQToRvVdp7QdSq3A2QFOz2NtSmHkn0XPLWCb5ytiVB63qs09kHOUme6tHvBcv7p9EqW+It3x6pXxWy+HvvhywYJcdEYzAyuRIGu4j8prLs9YggaHKdMStOtRGO6JjXAL3DtBFhNWY68yT3kDkK5a+0KFlpl0yR1idFGjZKtd+Ij4HBO8bwlbS2CSZL7ncmNTp+XcK8K/tCpa6tRzscOQ3L1VkoMpgMbp6q0dFsGt7EXcwVmy2wJA0zFp8SJAOsbCnOymjujxULe4tIT/jfyZYW6hyL1Vzkydn+D2T66+NaJpgpBloIOKqnDcNe4dibAvSVW5C3AJVgxiIOqnKzCPdMVmus7qVcVW5TitVtZtagaesLtlaywUjLu1y7kuKGDa23XQaCNQZEjtTBGtJVMXFOwwMbeaYjMdaZLK/j+rUMy9qI0IMH9RpPKqXVLvFdZQ7x0NOCq/C7Zv4tCw+v1h8AnaHn2sg9a5Z23njzWtaXChZiG7I88PaV0KtRebRQhFCEUIS7pDZZ8NdVRJKnTv7wPEiRXCp0/wAgucY3iwuYfDgEB7Yu2yp01lGUx3ELBPfXQUzcgnl8pj026TLbwaJqRfM6fWtkZss7AluyZ5Bu8TfQe2m6+7TLikqtF9QXW89yUdF+M3rGGv3bzCxamUQAZ2JEalgez7IgCT2jyExtNoLzfIiOusFfZbGA4U24knrL7UngHB8OVRmVix1nrCmUATMiIAAmSfdpSH9ZaKxPjPmtGvZKNAwxjf8A8gqzjgguW36vM0jZ7z3EJGoBzMw91dpPrUzea6eaUrXHeGo0DkPpIbXR5S4vWbjYW9baQYzKORzg6qN1I2HcRBrZbbXOZD/EOutqzH2NgdLcDu+vrMKJ08u4llVMQQUGq5BCExEzzOvP3Cn7G2hB7vM7c1nWk1wRfyGzLrik/RjiGLdepw1x8zAkorAbe0QT7PoRvVrhRuipWAkYE71D+4HllI4HECdP1kkN3DEXGBUypMrGoM7RvMzTocIvaJYtM3DmteN6I4m5hExPtFjcYocxukdZE7asd43I18K89a6gIuAZT6mfZbtmpmbxOz0CsfQvoJdULicQOoQBtHU9YZ2hBrtIjfwrztayVK4LSYGHpu0WubQxohok9ap5xgWAgzWGdVOjXrosiT9xdY/aIpKnRsVEkMBcd5j3j0CspOrE4EDgJUbh+P6rEfR4VRcKIQVv6NB07LEjQnkw3mtDs99ItIY2N168o2llQiXunlCv2D4lin7LYQJpOZrq5fQKC0+HxrQwSBaBqt3EuFC6pFzKwO6hYH5kz41EoY8tMheYLiQtjJeaAolXbmBuGP2h8ffRIAxXSwuPhXNuJ9J3ONW6qsWLBiAPYw6SSGA30Jck7TWY+oXuJ6jrFegoWdopd045+rjs9BvVr48suHDFgRp3eEVW+ZxVNjMNukRCkdC7X0t0ndUQD8RYt/IvupuyDMqrtR3haBqT6R9lW6nVjIoQihCKEIoQq3xXoThrzZxntNvNsga+RBHuiuQrm13ARmtOG6KXLa5FvqVBkZrZkT4LcA90V0EhcdUBMwqh044VYYojYq494XFXIMgtiW1zLlLZgAYljqR3mqqxvNu7U/YLzaneAYAE8cFgvFrbt82sMsufpLzMMqIpDEA8wSsE6bwN5Cryxo7th4lPUqNU/wDyaoOH4tjEzh15qSekhto3zbE5yCARcVEUz7LBQ5dVP2isd5A1qbrLWYy9TnKTw25pUWiyVKoZWAGMYEnHZMQeSc8Hdrqrdm4rsIPYJLttLkkL4DLoBpJFFGsQMFy2WdjXFuGGsjAcMT547gjpA3zO11twP1eYK/VEMFnSSlwFQswOz302yu0uDTgs26TMYxyXuCuWLig2mHansgCy5I3gxlY6HTTYmaYeKjcCqWPa7H36+16LSsYt3ATqCt5MxB8RIYj9k92h3qIe7Qq0tH+Q69lEutiVOVrwRdg+GS2dO5S7sy90ZRUSdq6A3Me/8LPCcKXN1k4y88GDdZSNf2nUD0ApK0WOnXF2pJHEhW96QIF0dc1JWyAZd7S88g+kJj7qw0/iNQZZrNZReDQ0DXD3OPquXnOyk9daJNxfpFaysy3Gj7uHRV08XJYnzqQt9GQ0OngCmW2Kpq31+lYOC2b1y2CHuBSN1FpNCOWRj+VOXpxSTw0Hr6ViwOCyiczM0Rmdy592ij0FclVlUTp5xtczIutuyQXPJn5KI3jc+PlSVoqz4QtaxWcgX3ZnLhtUz5NeDAC5iL4/xF5R2WHsWm1A13Lbt5ActbLPSuiTqqbbaS4hrch7/pMeF8LTK+rFRduIikyFCuVAHhpzmk6jRJG9XVrS8EDDJpJ2yAVI6NW8l+8O9U/hL/8AlTFjzPL5ULc69SYd59YVkp1ZaKEIoQihCKEIoQihCS9Iuj2GxCXDeRZKH6TZlgaNPePH8qrqMa5pBTVltFSjUaWbctu7muc2OiT27FvEIgLFQHt9o5gYkFmaNSBoFA31MislvhhxxXo61ubVe+gTGcHZyA+Uz6P8Gwrm49qz1juxUBwPo1GkXCCQzDURJ0A86fqWt9QQNRHEDbtWObILMQXQNZzMn/TOQ34Zq2W0sYVQXdLbRBbsqD4aj1qi+1mAVTnVbS43QSNmJXuLRL6PacSrrBEggqw0II+B7xVZJlQDSyD1wXIsRi7uGdcG29i6ylxoWWAU25EQ3mBXprIBVax54HyKy7S4074bkRI8004fx170s4LZdCygFuRGZDAcQfqkN4E61ypZZJubeuslOnag0AP166n1TnFHDXbUX1zq4BkfOEJA1BI6onlzJpJ7CRDk212Mt+PtR+FX8IGFu1hbpBOpIuMDpMzdKgbc0PpSNSqyg0kNceAJ90we8eJLh6ftN790IAbVu6nmoyjya3AH4hSvf2W2eF4POWnz/aiGOGo5JK+ARzccXAA/aYG4gAncKWOgMA7jXYCpns6mbsuJjaeskwy1PYIj069k+6E8WVf8PaKPlWQA8woMEy0ZtY9ksBT1N9P8WnJK2im/83CJTzpDxZsNZOkXbhy241Enc+SiW9I51yq+43DPRcs1HvX45DPreqR0W4IuPunOs4TDnWdetukagnmBMnvkDWTStBl8zoPdaVsrd0y6Pyd6BPOnHF7uFCvYUF1ntRICxrKjcbeXpT2SzKbA/Ap10cJ+a2WYyzoLjEd79s/FjWYTiVbXM1DGWXlgoV7iy4bFAurEXFI7MbypG5HjVtlPjKuqML7OI0P2rJgOJW7wm20942I8wdfWtBZpaRmpdCiihCKEIoQihCKEJXxQ9bNoHs/6h8B9X15+GnPRO0Vf8G803QHd/wBw56ff15qNjLd3qSbSJ2RIW4SCR5jRT5g+NLGn4ZCspmn3sPJx1HWPolnA+O2xagK2c65CpDz3Fd6gypAwTdqsj3VJJw26RxWrB8POIv8AW3RItZpM6ZjEIO/LEsRpmyrrlMSawwXFdq1hRpd2zWPLbz03SdQnqIBEAaaCKis8knMrkHyr4lP/APRITdbSB4+0A3xysorbsda43n7AperSvNE7D6kLVextm1w/qVUfOGIJJWGDEie3Hs6RAO3rTodWpmZ9cJO7ilnNpVMI6G9ReH33vjq2Oa3YtlFPODH8saHuNUWm7ehqZsYddl3UrXgcUbbG1c1dWgMRJBBBVpGp0iBtBrzttpOkmARv+8/VatBwIurqPAsX1lpXAid1+yeYPka8Xaw5lS7h5D6Q9l0wt3EeA4fE22S4gBMdpQFYEcwY3qNK31qBDmHloeWXlChfc0qlv0KxGEvLfs4hTkOYM4M+IYDcESDtvXobN24xwHgh2wZdFTnvRdcSpHSDi93G3rdu0Id1yqN+rQwXf8Ue5V0nfbfUNVwhXUaTbPTJdz3nZy910vhXC7eHw6Wrc5EWfFzuSY5kyafY0NbAWNVquqPLnZlK79pvnCM2oIJIHsoD2QPEydfKpKQOGCktwV7fawrhUOpsvJSfuEa2/ISPCq30Q5Dao/y81WulmHvs1pzYcBD2ohwNtiNxvVNOiWOkpunVb3ZZOv2suEGGT6usztFMpd6v1s6Ca6CllsqS4ihCKEIoQl/GMd1YVV9u4YHgAJLemg8yKotFW4zDNM2ajfJJyHUdaLzD2AqCdBufTakGiBJ5oe8udgq/0k4hiPo3VQuDYw7Cc5n2SRHYtkwJBkyJgGraveXJyC0LFRoSWuM1Bls/ZHlxU3h9xr6AJKW/r3Niw+zb7vF+Wwk6rXRbeCorBtFxLsToNBvPwPPDAvLVlVUIoCqogAaACmnAHwBIucXEuccUo6T8YTCWpEG6/Ztr3t/QVEsA8Lc1bRZfMuyGa5dieBtjG663bDYm1petE5TcAMh1mAWE6rImV1726UMgxkpVsScYnL6VU4tbfrHi1dXLpFwRlPOf6CrKlq1dyUG2bRvNTuhV7LeCP7NwMPxRqPMgT6UsyrLiCcUy6kW0wQMPpNul3DGQjE25lBFyOUGFf8gfSoWmkHiCFyi+DKYdGOPBcpJlH9sgRkbvIjY8yK8jb7ETIGYy3jZy2J8t7xgcF0LDPP6V59zfCUq4Kt9M+LhVZAeyo+kI5nkn6mPDxFbnYthgd+/l99aJiz0/8jy+0s4DgrticQTlv3IJBGgXkh8I3HgO6tI9o3KvhOA9UVrtTw6K88H44j22YaOkZ7Z3UTqV+0vca9BZ7Qys280/pZVWi5hg8jtUvBMMyzrOa23dI7QPqNfWr1Wck2QRpXQoLKpLi0EKxIIBjfSoABSkhK8R9LcNm1Kqv+a4J0H2R94/AT4V2FMYCSnSqAAAIA0AqSqXtCEUIRQhVvjt3/FWx3WiR6uub8lrPtpxC07I3+w47/g/tMnAvHINba+33H7v5T4ac6nSb3hGwepSo/tC9qct2/6XnSS3mw1zuEMw71VgWB7wVBBHOr64mmV2xuisPLmRh6rHB4vsctKz2VSGwu1aXiUi1dhWdtB41bTcQC4qtzZIaFyDpTxVrvED1qsUUALbJykqwBMa6MQQwnWIHKrGNObsytBoDGw0/wA9YJzw/DBiptXD1qgZGJyG4v2GP1Ly7AnRh6002Uq8jXL2/S38ZxGGvN/iLea8BDZT1GIAjTPbOl0eKz4Cq3ta79LtMvaIGW/Ecj9qnY7C2FO11ATIzswAI27R7SHT6yAHvpYnb+Q3n5+QEwwnLQ7AD1ylWro/xBb0retxvZuA6hlI0Yd6nb301Tf3jJIhL1Wd2cCqfxbCJw/FdWQxsuOy5cMGGx2A1A5GfCkrXZw5uAxG/wDW1M0KxGOis3CePOqLaQ7iFdvqDQdqd4BB17xyrzv9AK1bERjjvz90y6k0+Ja+juGt4m+LrR1FjYM09ZcnMWJJ1AJJnnpVnalqNFgpUxiRpoP3lwUqri1t0Zn0T3jvFLOsMD5a798edZtFj3gC7Cop0nqi8W4xdDgpNll1BBE69x25HTY1uWNvd+JplM9y0tIOKtnQnp2bhK3QMyQGZVhGB0U9yPpEc408PQUnlwxCyLRQDT4TK6dZuh1DKZB2q5JKNxPGi2vjXCVJolLxed/orOhP+bc3Fv7o77kcuW5oAU4AxKbYLCLaQIggD1JJ3JPMnvqSrJJMlb6FxFCEUIRQhQ8fw23dKlwcyTlYGCJiRI5GBp4Duqt9Jr/yV1Ku+mCG5HNSbNoKAqiAOVTAAEBVOcXGSonG3Aw92eaFR5t2QPeRUKzoYTuV1mbNZvH2xS/hmHmPjWTTbeKZrvhSLv079WP8pD9IeTHkg8ObeEDno9Tb3hw/EeqqH9lt8/kct2/689FWflG4TbuvaIUC6QZaAZUeyGHPWYO41pstBUKNQtEaKr4jBuEh8LYc/aD3En8IcCuQrLxOvoleI4jeOW1iLCYhdFRXk3FzGAEunMSPBp8Irjmg5iVNrYxaYQAjIUANoAkFXFwhSCQQQHdQQQROm3Ks5zxN1sGNDekcMx7K+64eLbsj9FKuN4NhaW5buqHQ+0jMugA3AAnlyPKu2ZwbVLWxBxwPwiqC9kmZCVfOLmI1ut1rGBMgkxoIEaDwgamuV7zal4Fb/Zwo1rHce2Brh6ztTi9YfD2fm9vW9cE3DIGVTsmbkTt6+NcvAnHVIikTJpiQJhFrjotxbayykDKFKspURqMp9o+NIVLA5xmf39KoVZxWFrjV64VW3aLEkKAF7JJJ5nYkabjnUx2e0HE/a6XOMlo3+SgYnB4hy6uMnVjUEgmMwUxAicx/Orm1KFKIxJPrH0pts1aqJcbrTzOUq+fJBdVL2JwLgPbuKLgzAGYgGe+VZf3TTtkrmpn1CU7RsjaVJlRmGMHriCujWOE3LBPzd5Q/6dySB5PqR6g+dOwsguDs1oPCL1982IKos+xbYknzcgZR5CfEUQu3wBgntiwqKFQBVGwFdVZMrZQuIoQihCKEIoQihCKEKFxjCtctlV3BDAHYwZj++cVVWpl7C0K+z1BTfJUGxYvOAmU2l+sxy5j4KFJ95+NKU7M44OwCvc+k03pvHQYxzmPJN7FlUUKohRsP73PjT7WhogJN73PN52aruKW9cdnVBlmFJAJIGgIEEgHU+tEhSGCh8QfkwYXI5rCtHgY94rojRdCrRwgfiGEXLH0oaB/8MZ/+2hWgwwqsdLMSqcQxgtuVsrd7UROZgDcjXU9bn075rItNMGrLRin6Dz3IvKsdIuPC4ot25yzMnfw17+/xqdkszmuNSpn10FTXrNu3Wc016NWBhbJxWI7TN/koTqfE9w/TzqysQXSm7MagpXCcDid389ZL3AY9lZ7hbMbk5/rI2slWU7j8uVZdoZ3mB08+K9VRsjBTA13ZjgepVl4ZxQqB1LhF5W7svbHglwdpf2WqFO2V6Hhd4h6+X15JG02FlQzUEna2A7m3I8QmN7HOGtPdsdgXrdzPadbqQg2ABGvnVo7So1XCcCCCQc8EvSsrA1zKdTG64Q4Fpx80h4pike+7r7LW3X2cvaZmYdmTABK8ztSrgZJH+ueWH7TtKyVG0Qw5gjWcgBnCz6KYgWuI2L7tltKjK5En6jqOyBJ1ycvypyx12UneMxievNLW2x1X2d1NokzhjvB15rqydMcGf9b3o4/Na1Rb7P8A6vdebPZFsH+HqPtRcR08wi7G4/7KEfzRVbu0qAyk8vuFczsO1OzgcT9Sop+UOx/0rsfh/wDKq/8A1SlsPp9q7/2/W/1t9fpOOBdJ7GKJW2WDgTlYQY8IJB99NULXTrGG57CkbZ2ZXsovPGG0J1TKz0UIRQhFCEUIRQhFCEUIWF2cpjeDFCErxmIQHtSBGkMQY8htUQpBJ8VxLDsSlzrWtnmdY9/aB8VNSgqQkYhaejPDs2LNzMLi2EKrc+11kR5MEBB8TQpPPhgaqsdLfkju38RevYfEIFvObhS4GGUsZaGWZBYk7DfnVRp4yF0VcIKq4+Tv5tcLYq7ae3aGa4LeY66ZVlgJ01IjaO+qatS7gmrPSvwY4J9gegb4+386xFx7FjLNu2gBdrYEg5jIUHl2TOhoo0sLxVlqtInum6Z8Vs4n0SGhw4AYKFKHRXAEejab1XaLKHiW4FPWDtZ1HwVPx0Oo+wkVrhdwOVslku87TiG9x0cdxFYtWWeGs3n1kvSf1lF7ZqZf6hl+uClfOxbMYjDOjc2UwP3SBHqaW7pzv9m8HcevhR7t1QTRqAjYfsfSzsHCtqTctj7TCU/eWRPnFRf/AFDcgD7+RhRe61MwgHhn5GCtzcOw+4xNkf8AuL/Wq+/rZGm7yKiLTWyNN3kVhltoP/UWm/ED+Rrt57j+BHIqV6o8/wCzcORUc4qz9ufBELE+RIC/GrLlTZ5n+T6K3u6pyb5kD7PomHBcZg8x67rk07LhFaD3lQWmPI+VW0aDXuiu6Bu+9BwE7wlbVRtl3+3dO0SceeHuE5HQrEM4xOFxovScyOzFYjl2QymNQRAG4itVnZ9yDQIjTrFZ/wD6vZ2tNC0US3QjA+8HrNdGwDXDbXrgi3I7QQllnwJAMeHLxrXZejxZry1YUw890SW6SIPuVIqSqRQhFCEUIRQhFCEUIWrEvCMe5SfcKEBQOGP1ltc6juHjFRIUsljiuC2n+r7tKJK6HJNw8nD3XFpg9th2iZCoV5zz0kQPCSIqp9cNw1TIoXhLsPc9bUxxXEMRkYW+pLEdliSoB78sNPlVRtJjALraNKcZjz+lU7fRh72Is2r7J1GtxlDlzdKwYYkDVmJZiZkAjnVdFoc4SnKlYMpuczPAZRE7OGSvXGmi1A0kgfGfyEU+VkNzSbAYTMM3jpUCrZW69we1fOW7bVxyzCY03HcfKoOYHYEKynaKlLFhIVexPBm61Ldu/eW0xvSubrdLYgBRdzfWDCPGsqr2dQfUBujXHXBbFO0NFJ1RzReFyNMXZ5RpCoSXsQvUFLgzX2KDL2IMoIJXQjtjccqziKLr4cMGidu3nptW/epkODxIaJxx2+WSMDjxdu27d22jm5cFtfo0ksSB7am2d2G/fVrbK6YpEjmddxkIq1G0mktJbAn8jGuhDtit2J6DsZbqLoI2BK3EPuv9YP3vSpixWtuk+QP16LOp9uBvhviNokH/AKLvok17o8qki7YvYcDXrAlx7MfeaMyeckVVUpWumJuz6H6PonmdpucPA9r90gO5DI+hQeF3bQEqHQ6q05kPcVuDb137qTFZlQxkdmvkpi1UaxMGDqMjzGvwrr0A4cxD3T1lpc0C2GhWIGrFdjyEjeDO1bvZNJ4aXF0icAvP9tWhoIpiHGM4xA2T1Giu9bK86ihCKEIoQihCKEIoQihCwupKkd4I99CEu4Fb7Ckj6oA/X3mgrpWHEeLr1nzdHAulCzHfIugk/eMiB67b0VqgYFfRoki+Rh7pdfu9WqypNsaEj6o7/Ks4Y4lONbfJg4+6T8X4KXtG9g8U1qO0FIDofDXUT4aeFBAiUzStBDxTrM569eu9QMFxZrYwzM4FwjX6x1Uzp+1AjflXGPLDLUzUs7X32xh5ZFXDiN9ntWc6lGYZ2XbKYAjXb2q1mkkAlefc1rXuDTIBzUrB24yrQokqTZXt0DNcJwSLDA/OrH/1B99x/wBaWaP7jf8Ai9ytV5H9O/8A5f8A0hczxjkXcOWgMMXdLgbButslgPu5pA8K89WBL64P+n4evRUwO7fdyuCOEOhJOFzbxGFB+pi118mt/wBDWlZyDUDtw9yo23xB8as+19IVtrw6KEJJhujVq29zJ2bVzVrMDIG5lfsgjcbd0Vl2jsiz16ge4RGzD1T7+0Kj2tvfk3J2sb9saFN7FlUUKoAUaACtJjGsaGtEBJPe57i5xkrZUlFFCEUIRQhFCEUIRQhFCEUIS7E4sWLN5ztaDNHgBmHw09KCpNbecAud/JtiVuXbr3pN+6uYE85MtHjOX0FZ9QAvMrXtAcKLbuQOKY2+nK4bEnDYtcsns3B7MHaddPPaqqZgQirYw9ofTOYyXnGcYtt+tCkWHMMFHM6hwB3neO8eNVkXjgmaLf7cOPiGvwrN0V4VbS2L3VILlyWzBRmytqBm321jxrSoUgxokYrLtlpdUddDjdGmnkpGM7V+O4AfmT8CKuSgyUnDr9IT3L+Z/wBq4Fw5KVbGtAXFWbOmKw4PM4gfxufyFKj/AGjf+L5Wu7Gz1P8Al+wXOeL4dbKuElxYxBVTzIggT3mbMTzOtefqsi0upg4EH0P/AJL0Vne6rF7AuZ1/1eSQ8S+jxFzuTFK/pmcz7stM2N0tpu/3faP2uVBfY07WfAX0dXo14ZFCEUIRQhFCEUIRQhFCEUIRQhFCEUIRQhKukmEa5h7yoJL22QjmZBiPEE7c5PhQcoU6ZhwK4dw/GOlxIc2vmol30JzAGFg7ydCKQquF7BbzG+HETKe8W4qOIpauNh4cey06b66cxpIBrjKD3ODlWx9KzhzJJUnCcNd1JLk27IEAmQsmAB4xPkKcFJrTICUfaHEQdfVdO6Ng/NbM/ZHu5fCKsWe/8ikeP4gbeIchysttcWV0AXslYIBiefOqS6Dn5rUo2cVKQ8M4Zg47cZw9lNwnFScxz4b99v6UXzu81S+ytH+L/ILTiOkiqcvW2we62rXGPkDAB99VurRhI91dT7Oc4XrjuZAHyfZauGYa7cxFm41tktWs8NcIDuXmSVAEEs2wAFQptc57SQYE4nMzuVlepSp0XsDgXOjAZCI14DaqBxm8rnGhFCqXZwBy6u6skecu/wCKsK1R/Vhw2keYPyAt+ysLW0S4yYjzaf0FW+NDO9w/bsI3qirP8r/GrLP4Wjc4jzJ+wrXgNa2NHEeZP2F3PBdKsI1m1cfE2ENxFaHuopEgEggtuDoa9EKjYBleKfZKwe5oaTB0BTfD4hLihkZXU7MpDA+oqYM5JdzS0wQttdXEUIRQhFCEUIRQhFCEUIRQhFCFrF9SYDCZjfmNx56GuSF26dirHyhdJ/mdgLb1xF6VtjfL9pyO5Z07yR41VWqXGpqx2bvnychn9LlvAOjtziDZLU/N7Jm7cMzcuNqdz2mO510BnciV6NO+bxWjarQKQujNXe1wB5CgQBAgbAD8vKn8llXwno4aDbWxZG7Zrj78ufLyX/euRtUb+MqzW7YVQo0AED0oVSo3HelNvCvcs37PWXFUOqrDIQ0xmZgMpGUzodIidqVrWhrMHDFa1msTqsPpPgZE5HyBx81ivSXhrLbyWBcu3IHUraAYa6yTCaeevKqalpszGXymBZLfJBqQ0f5F2HyfTDVax0/wtsg2cKwtjslgqW2zMCVAWdoV5JjUDeuf11Fr7rRoT7fasPY1pqYVKnizzJEDftxCq/SHjmJxRvW7rAIi9dbRNvaRgGYCXi0xPISJrPrW91QNjAF0b9fladksVCzhj2DEm6SeB008Q8lpwi9YLOv+bZ6r1yG1/Ms1l1Dcvf7rp9Q72Kvcbod/uun1vexSe9ayrh7rCFDOjz3HU+vbue6nGulz2DOAR1yCnXgh7Z2Edch5pHw3CEvrGSO4GTtpOvjPhT9Wo0MgZrPc2oaxeD4dif8ARTjRwmNsC0SFe6qXBPZZGIXUbEiZ2kRVlkc6ZKot7RUpEEYgTK+ha1l5dFCEUIRQhFCEUIRQhFCEUIUTi1/q7F1/s22b3KTUKhhhO5WUW3qjRtIXNMBcYtaZ7uQO126zZiGVUOR2J5LCOQZ3PjrnsmRJ2lbNQCHACcgPce6TdLEv4nF4gqR7K5rjTFlCOxbEbu0k5QJJY+ddfLnEuUqJFOm1rf53/vYus9FcHZs4W3bw/sKI3BJbdixGmYkyfhpFaDIu4LFrFxeS7NNHtg7gHzE1JVLC7dS2pZiqIokkwAB+lcJAElda0uMDNUPpB8plq3IsBT3PcmD+zbHab1K0o61XsKYnfotKn2fGNUxuGfXmuZ4ri7YvEXbzMXLLlkqF9ldOyNhSFqJkFy2LKGNpwzAA/KcYQZPmr/ZeT+Fw/wCtZVTxCo3aPcQmgL3eN2j3BC2YrA5RiEI1Rgwj7jMv8twnyBqDKt4scNRHmAfcJltae7fOYI8wD7hRzcAZHjOptm0+Tl2DbEkwJyZTvVwpuLSMsZE8Z91B1QQ5oOMyPMO95XnDTeyrZ0tujF1MZiQYJC8uywJ8M21WPoMc4vznAjrcqKtZpc52hAHXtyXmI4ZbVi164zlvvAwTz029PSutcfxAA61VYfhLQl96yLUlfqlSY2KyQwZdid4MU0yTg5Ukziq3iQyMwmGQ7+I/3plmhVzwHL6m4bixdtW7q7XEVx5MAR+dagMheRc26SCpNdUUUIRQhFCEUIRQhFCEUIVb6fcR6rB3lALOyEBQCZEgNJA07JNL2h8MITlhp3qoOgXKU4gWGYwoyLaltslo6jfUPeUs2uotkc6Ra6B5enUraczQbSeZ+gYHFR7JvYm8qWAzMxJRTqxJ9q47bBzO5EIIGnZWpQXugIN2kyXZdYDrfvXYuh/R04S1DPmuMO1BOQak6A7mSZc6n4U/Sp3BiVh2q0d87AYevW7IKwValVzn5S8XcN+1ZH+Wqi5ln2mJIGaAdBlgCOZrMtzzeDdFtdmsaKbn6nBcv4jwDFPN24FGZoAJ130AAEbd1QFZjAmCxzjAKm8H6N37ZnsHNGgJ5+QNU1nipGCuoxTBBKdWuHXCuRri5EkyF1mBoJ30IO1K90LxICt76DeGak2OG9YwuOrOxYSWBO8zMwDtFdY0NaIyUHVS0XQcAFOsYYFWj/LJkrzjv090/wBZrpugGVVeMjalfFsOVthgdbLK08yh0P8ACWqphh8bcFeDPNRb1nS4nIEgeR7Q/hNcbg5TvTBS6/azW4j2lKz6f1WfWmQ7GVyMYVd4i2Zs32gCfONfjTTMoUogBfQPyZYvrOGYY/ZU2/8A7bFB8FFadIywLzFsbdruG/3VoqxLIoQihCKEIoQihCKELTjMUlpGe4wVVBJJMaCuOcGiSpMY55hq5lxbGnE3nZluAjVAn+aifdtliLoOUEhTMk92mc9xe/rDl9LbpMFJgAjfORPHTmqz0jW3dSYV+69YO8f9bDkZlP3gNO+qztEcsv0maYIwMjcfg5ELp/yccGSxg7dwJFy8iu5PtaiQPBQDt4nmTWhQYGsCxbdWdUqkE4DAK1Vck0UIVB+VfhpKWcSk5rLZWI3AaIM+DAD8VI25nhD9i1uy6ol1I6/HXoqffxxuWgDr1bTvyfSfGHy/veFZBeSCDotRtMNfI1W3BtDh5LEQYJ3/AOf1qhtZ14FWPYC2FYOHYcDNAETyHMAQfVY91XswSdR0xKk4OzqeYI9xBBE1W2ZLVF7sAVgLBF7bssfTtDb4/CpovSzePhRsfhASEbQMDabuIIlfTeqonrUK1j8Lw4/aS4eyWS2x0bIbb/tJIPwj31N2chWgxISvCWp7PMN8OfwBqbSrHqtcVsZWZfsn4T/U0zTKvGIXXfkTxM4K5b/6d4x5Mqt/NmrUsxli892sy7WB2hdCphZaKEIoQihCKELRfxIXSCzclXU/0A8TAqLnAKbWE45BIOL8XcCAxE8rYn/8hBzd0Ipg7mln1jom6VFuzz+vsqrY/iotEHIHuuTkzdp2Ox1JIRRsxBjfXQgLOfjvT7KV4ZwBns/Z2KvYrFvYVg6retnMWt+z1bIDnNlxrbAPYA5lWG1QBjAj9c+KYLQ7FpIPvxGuGPNauiPCjxLFKc+ZbcNdYylzLMBCVjOWgjMIgA7aA206Je7HLVVV7UKNPAcOty7nbQKAoEACAByA2rSXnyZxWVCEUIUfiGDW9ae04lXUqfUcvGovaHNLSp03mm4OGYXDbFo2MRcsXvqk2nO0giA4+DD0rAq07j4PBervCpTD2cR9fCa4RROVt5K+o/Q6UiBDoKHGRIVg4dcgAd+g8xqPgYphn4xsSdUYyppePwnT+/KuOOSqARcuiDttp4MDI/UV2RCADK08UUumYDdZ9V1/KRXBmpUvCYKS4sgX07rwDjuDCFf9DU4kYK5n4nclDYeMQy7an4f7GoASITF7wgqt8cQm4xMaj389vxfCmaRwCuZgFdfkQxv02JtT7VtHA/YYg/zr8K0rJhIWV2y3BruIXXqdWCihCKEIoQlfF+KC32QTm201MnZVB0zHfXQDU6VTVq3cAmKNG9iev0k93HLEKVZzm7JMoMujPcbcoplfEiNxotMpm6eXrwHWCTY7GwCXJAEyx0ZoGpgbQDEDaVQRJJrLhEnrr9ZJhlPQddfs6JbglIBxTqou3CqWwdkB/wAtB3Ko+kaI0y95rjZAk5nr0GKufE92Mhnv28zkOarnHxl6wie0Vsid8gCl/wCa3PiXqB65deiYpiffn1PotPRDjRwvFFJMIbj2G7gjMQPQOFbyB76uoG45UWtne0t4xHl+ivoCtFefRQhFCEUIXMflW4Tlu2sSuzjqn/aGqnzIkfhFZfaFPJ21bvZNaWmmdMR11mkNm9nVHnVhlb9u3/VctZFYYytFoiW7PYp3ac6EHcZh5g7e+RUsjKXIEQVOt3cwn09OX60HEKoiDCwcSXG8qCPNf6ifdURmu5QVMwV4NbE7qdfI/wCxqaqe0h6Vcewf+GkatYcsPTU+9ZHrVg0Ktpu8cbQlPElm7buD62nrtXNVez8SFX+NKMwMyTtMcjr/ADLUqeSvadFJ+S7E9VxW2vK4r2/4Sw+KAVpWV3iCU7UbeoE7IPx8rvlaK80ihCKEKJxTGizbZ9yNFHex0AAGpk91Re66JVlJl90LnvGeJPbV3EllMXGH1Wb/AErZH+oSQWf6ogDYLWa90YnrrUrWpUw8huX1tPwP5Rw/JasrmINx9XKxlzIOyq91q0CI72KndjXS5sAddBdcC55jLTn8nXmonHEzNYtMYz5XfwTtFR6Ktx/2svdUX5hp66HurKJgOcOXp8xyWzH3u2M8KtlMzDkGcSwHPs28w8qHHGTp0VymMIbmT6ZDzKrHGiWRSdGzop/buTcb4uB6CoQZHW9MtcGzs+Jgeyr3HrMXbxI3uH3F7k1JpnDigGIOyOvVfQvRLiXznB2LxMl7YzftDsv/ABA1psdeaCvPWin3dVzNhTepqlFCEUISrpRwz5xhbtqJYiV/aXVfiI9aptFPvKZamLLW7qqHaa8FxzAMe0h0+sPBlmfhPuFedcNOuvpeodo5PMHeMDkQZ9Dv+fxqAPoqHhMrF4Z8s+1t+ldvQYVTm+GVtAIMjlrH5j86jEFczC3YGAXX6pgjyP8Az8Kt0Vb5MFYY4MVugbsmYDxGhqU+FDIkeSUcSQG0jKI7K3APcSPzrryL2CvpTkeCq3SW3lIblmn0df6gVKnmQmGYwlPBsX1WMsXZjLdtsT4Zhm+Ej1pygbpClaGX6Lm7ivpitZePRQhFCFWOlWLHWWrWYhjOWN1JBzP5rbDAeLr4UraHYhvXWnNPWZnhLuuHn7Km464rrkXRUJCINgxfLrB7UOQonfqWbXNSb8cOscOtwWhSBaSTr9T/ADvMLdg8MGcj6giyviAT1jech/3RQ0Sd2Xl0V17iBvz88vhR+HO2JxmdgcgzOTpAUHq1X1RWb8RoYbz73Pz/AEF2oBTpXRngOuZUK5eJTMx1xLMde57gHwtIw/Ea5oJ1+f4VgHiw/wAfgfZlLEXrBaY/6uOD/hUKB8BUmGbp4lcqiLw2ABKOL281x42JJHmbrAfzVW0+6tj2+l1T5GsXmwT2zvauGPJwG/nL+6tGzOliyO02xVB2gemHwr9TCzkUIRQhFCFyfpxw44fF51HZuEOvdPMe/wCBFYdtpFlWRrivR2CsKlG6dMFAwzwdDPMeI/rB+FZ7sCmTiFPMGCDtr7/96g7QqATFH2PjB9am45FUxmFIs29Y5gEeYO3uNWDEKDjC9vvlgnkYPk2hobsKAJy6hLcSo6sAj2WKHybUfGuF3hBPBXN/IxxVa4vbzWYI1U5fcdPhU2OxlMMwcqbeWZ8v7/OnAYTK+muCY3rsPZuj/Uto/wC8oP61stMgFeLqsuPLdhU2uqCKELlnGccbmLxV0H2WFi33AKBnPiGuFVkfdrNquBeT1h+1uUWXaTGnZPnPwlWHPUFhv1K4cvOpjLdf354qpzruOw/9qva2/A2z7j4Ti6rWFidLanXvYIFYn8TXD6iuu8IO6fQfpVNPeHiR6n+EcJHV4a4g5YbMDzMoy/8AZ8alMMcNyH+Ko1213z+0jx9ybWHuA9hVtQO4m25M+bH4Gq6piDy9FfSGLm8fdCuETCFyCDcMeLP1oX4onvqQH48/VQfiX8vSEi4tbjruXV5P4nVv1NQaMet6tcfDgrd8jmNjFYi0d2SfD6O4f/603YziRuBSPaYvU2u2EjryXW6eWMihCKEIoQqt8ovCevwhZfbsnrB5D2h7tfNRSlsp36cjRP8AZ1bu60HI4fS5thr57J9fj/5T76wX4YreI0TrDR2e7by/s1C6MgqySmGEAJg/2RXGC8IVT8MVMPfzH5c6sCq3IxVvNI5MPz1/OouGK6wwEpuyy67sv8SH9e1QcWnzV7cHdapNxPss0bEK/u0qYInyVrcRjvCp2KtZbjCdJkeTf8/Cm2mWpkGRK7b8lOM6zhtkE62y9s/hY5f4CtbFAywLy/aDLtd2/FW+rUkihC5l0pyrduiIUPA8MoW40eYa3p92sytg4jrL9rcs4LmNIzj9fB80gw90/OrmYyLtgPO4z2lBj3rc9CKqBxdPFNEDumxoY5HoKbi7+fMN5VX12IuNqZ8h8TXDqOHqoMEQePoo3AOJsL627utt8OU7xpOh5HXN+9XWOmQ7Uff7Uq1IXbzcwZ9v0s72HAt3rE+xatOs79hirE/vg+tceCWkbI+kMd4muGpcPkJZj9bOD1jLfRf43I25wRVjMQ3rYq3iHO5n0KgpZN1MaeeVYHdkJH/ZFQH4zwVrpvBvH1lTfk/xnVcSRidGMN5XEPwz5DNWUHXXg8Qq7XTv0XN4Ecs13mtRedRQhFCEUIXhFCFxnjvDPmuKuWdkPbtn7rcvTb8FYNopXHFnUL09Cr3tIP114jr1UnBvJHjB/T86SbmpuEBM0btflUR4XQqyJamCtrrz3/WrNVTGCzRdAPsmPQ7VIjIqPyk15TLAbq0j1/4+NUydE0IzOxKOJ3c6q8aglG/ENP1qbXzHkrGsukjmq1xSxJU96R6qY/UUyxyuYug/IfiPocTb+zdV/wB9I/8A11r2Uy0hYfa7YqNO7r3XTKaWSihC5x8puENtkujUO0nuzKI9JtSP/bFZ1rbDg7b11wW12a+80s2de/uqOWdER116hyjd5Ru2hPgZcUqdD10QVo4EuadcR7FTODYgDDq+62lNm8N4GcG23fEF17pTxE2E5O2wDy+wqSCXFvMb8MethUMpDW2H1HZQR7x5yyKPx1UzLrrar3GeutvonnX5rlpmiHttZud2wBJPlkb8JqyZOOohL3YaQNCCOvMKs8QY2jbtHliVuT3FeyR7oNdoYGD1l9LtoAcLw1H39pnw8ZcRiAdQWu2z3e0WHvFw+40aQuuxAPA+n6SO05S4pHaBUqPvRqIPfAA91VAyCmXAYLunQ7joxVgEn6RQA3iOTeo+M1rUKt9u9eatdn7p+GRyT6rkqihCKEIoQqr8oHB+usi6B27JnTmp9r3aH0NJ2yjfbe2ey0Oz69x9w5H3VAwL6jXY/nvWAcHQt1wkJ3uJn+zUKmOKqbhgp5aVBPn6c/j+dWOxAKpAhxC8vTAjcjKfPYH31PEt66zQ2J66yUJ27Qb7S/38R8apjNXDKNiT4xcrsOTdr9a4fDiFezEJPxJAoURsx9xGYGmxkhuZXQfki4H1GGe8T/6ggqPuJIQ+ZzMfKK2rKwtbJ1WF2nXFSrdGnur5TKzUUISvpNwcYvDvZJykiUb7LjVT79/Caqq0xUbdTFlrmjUD/PguEYbGthrtyziFME9XcHMRvpzgwwPMTyeazAIwPNemcwVAHs4jrf6Hgtwa5gr3aAa3dTSDmS9bP1Z74gq0SCF01IroluB5qkgVcRoeYPD4UnimDypNk5rNxuw09oOBqjj6rgAGOeWRvUHtLYjLrrzUqVQOwdmM/vgvcJdZraFfbbs5T/1FHY9HXsebDvroEjDroeqi43SZ6B+jjwUfi9jrFS4ssCAfMrtPiQCpPeDUQbrp2qcXmFuoy66zTnAWSb7NlgXUt4hQfBSrDz1mrdSDxS5PhBHBVXEoyXblmdUYsnoc0DzBnxPnULuE7MFffnmrj0VxzWXF+1rbntbwuYwVb7IJiD36aaVKk40zIVNoY2q267NdbwWLW6uZfIg7g9xrVa4OEheeqUywwVIqSgihCKELxlBBBEg6EUHFdBjELlHHuDnDX2Ueye0nl+saivOW2gab9y9LZa4q0wddVswZkEd4/wB6W/IKb8DKZYAEp5CR+RHvFWMEtIVFQgOxW2+RoBzAI9R/t8aJx660XGzmeupUW9qs6dls0eDan+LNQRiD1iptOMbR7fpK+MwqhzAA0JP989K4aZIgK2m7GFSuM483tF0tiBOxaOfgKZpC4ADmrgxdp+TXFdZw3DzugNs/gYqP4QDW1QdepgrzduZdruHPzVnq5KIoQihCofyidFOvK37Szc2cCJbKCVInQsBmWDvKjkKTtVEuhzVq9n2vuwWPy066jFUbB2RdtnC3O0LZDpGjW51m2frWm+zus0mDIg9fa06gAN8a57/ojyKxew2EhpF7D3QFuCYBgnKZjssAOy3IgjYa9JjA5FRb450cMutm0Ldatr1ntzbuHKrkRDD2c0ezcB7LDuOYHSoBsGPJSJluWIzG75Go8llj+IDK5Chblt4up7IUkmH8i0T3HwOvTiJC4wQYJ0w64KbZxyXDauDRNlgCRmAV0PhpPgR3VI/koXTdI1Ve6Q4BjeRidXIQtEDOrZM3gDCnyNRMzx/hWsLS07v5T3o8j4a5YYgG1iVNtlb2Wb2blp9IBDAxOkEHkakyWOBGTuo6+1VWu1WOH+Tcd42EdfCvFjDvZIawWKeyFaSykfUcbnwO/wCdMgFhluXWBWeXNqC7Uz6xHyrLgMYLqyBB2I7jTbH3hKz6tMsMKTU1WihCKEJV0h4OMRbgQHGqMeXn4Gl7TQFZkapmzWg0XTpqqHxHA3sL271shQdHXtL6xqNdNRWI+x1aZkjBbVO0062DTjsWGC49ZBlC512ynZv96iAGarr6bnDFZXOKqZy23MHMswsTqRqdpB5VA3Suim4ZlLcVjr4zRkSRH2jDGRvp4bc66TGKsaxphV2/azEG4S5HeZA5aDYcql3pV4aBko1xJEHy/I/1oBgyprqHyO3G+b3lIOUXQQeUlFkDygH8VbFhM0zxWB2qB3oO75Kv9OrLRQhFCFjcQMIP9xsfMHWuESugwZVQ6T9ERdPWWexeLZhr2ST7Q20DCT3SD9o0pWs8m83Prr+Vo2W2louvxb69daKqYvA3AtwlCYB66yd9BJI15qA0/dPNhCbhAM8xs6z8zsWix7SRjwPXl0UqwGBuKtwoou5VzNaYSt+yNx/8xAZHOJictDATgcfnfxCsquEjGN+w/R8tua94xkvIuLsSwQC1fUxmKNojN36dgnvAPdXHZXvP75+4XKUtd3buI+Ry9ijo9gCLV6DKqyMBsQHByN5MVy+YG81ItJaTsUS8B4G3r06yVywvAFxFp7FyAXVb1toOmZQJG0DRDHeGq4Ub4Ldcweus0o+0d04VG5ZEcD/PotnA+Gi6MTg8SsElL0aSC6iXQ66i4G12nwJFSpMvB1J/HzUa9UsuV6Z3eWh5KzYbCNlhmHWoMrNyuAbFh4j1BmD3shkjHP3SLqgBkficeHXqFuwsyZGV/rDk33ge/bX0I2iTZ5qD45abt3XLVTQasVK9oQihCKEKNxLBLetPaf2XUqfCeY8RvUXtD2lp1U6dQ03h40XG1wzK722HbQlTHep/WNK8vVYWOLSvWMeHNDhkVYeH4YMoaBGx9f7j1oY28JS9V90wtXEuHEoJPsjKD3gbfkamR4eutqKbxewVdxGHC5p01O/lVTsxCaBTXhHQq/imDMDYtaSzCGI+4h/NtOeu1aFmsT3YvwCRtHaFOlg3E+nn9ei6rw7AW7FtbVpQqKIA/UnmTuSd62mtDRAXn6lRz3FzjipNSUEUIRQhFCF4yyK4RK6DCU8ZwPaW8iy6wGA+ss8++Dr5TVNVmN4ZpmhUwNN2WnH9qBc4Hk/yRFyyc9rkGTWEJ8O0n7JWd6rdRIxbmMt+744K5tpvYPydgdx2/PGUjudGRau3blhJS6ufqjIzo2l+ywGxEq6RsQRyqvurpJaMNm7UcswmRabzA15xGE7D/i7nkd2KlcH4R1RVX7duDhmb7SkhrDgjnkKrI0DKY1qbad0jZkfgqqrWvyRgfyH/AHDzkp7hsC4Cqf8AMtGUb7a8wfTly09bAwjDUZb0u6q0knR2Y2FMbdkZxcAGqlZjtATmAnunNp4irQMZVBcbt3rZ9Lfk7U+Ef38ffUoxlVzhCyiuri9oQihCKEIoQihCRcZ6L2r79ZJS4YlhqDGgJHfGkyKTtFiZWN7Ip2z259EXcwolnoxcUFRdWD3qe+e/wFKt7MIEX/RMO7Ra4glvqtw6NM3t39O5LYWPIsW7z76tHZ7dT5dFVf10fi3zM/Sm8P6PYeyQy2wXH137TDyJ9n0imqVmp0/xCoq2urUwccNia1elkUIRQhFC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D:\Герасютина\театр\открытое занятие\загруженное (1)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332656"/>
            <a:ext cx="2808312" cy="38816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img-fotki.yandex.ru/get/4601/zomka.b8/0_52525_a0a0757d_L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260648"/>
            <a:ext cx="8158411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 descr="data:image/jpeg;base64,/9j/4AAQSkZJRgABAQAAAQABAAD/2wCEAAkGBxQTEhQSExQWFhUWFx0YFhUYGBkZHRYeGB0YGB8XIBYYHCgkGhslHBgcIjEhJSkrLjAyHR8zODMsOCgtLisBCgoKDg0OGxAQGy4kHyY0LCwvLywsLC03NzQwLCwsLywyLDAsLCwvLCw3LywsLCwwLCwsLCwsLC8sLCw0LCwsLP/AABEIARsAsgMBEQACEQEDEQH/xAAcAAEAAgMBAQEAAAAAAAAAAAAABQYDBAcCAQj/xABIEAACAQMCBAMEBgcFBgUFAAABAgMABBESIQUTMUEGIlEyYXGBBxRCUpGhIzNTYnKCkiRjorHBFUODo7LCNHOT4fEWRHSU0v/EABsBAQACAwEBAAAAAAAAAAAAAAAEBQIDBgEH/8QAPhEAAQMCAgYJBAAFAwQDAQAAAQACAwQRITEFEkFRYXETIjKBkaGxwfAGFNHhIzNCcvFSYpJDgqKyJIPSFv/aAAwDAQACEQMRAD8A7jREoiURKIlESiJREoiURKIlESiLQ43xaO1haeUnSuwVRlnYnCoq92YkAD3145waCTgAvQL4BUGe1kuzzL45zulsrHlQDqBtjmSDvIe/shRXF6Q07LI+1OdVo27T+uHirSGja0XfiVMcK8QSQ8Ge4P6WW1jlRtZJLtbM8epm6ksEDE9812EEvSxNk3gHxCrHt1XEL3wXxLcLOkF4ISJiVimiVkAcAtynR3bBIBKsG3xjAOM1+jtLR1hLQNVwxtwW+emdFjmFcqtVGSiJREoiURKIlESiJREoiURKIlESiJREoiURKIlEXPOJ3n1y7L5zBas0cI7PKMrJN79O8a+/mHuK5b6hr7f/ABmc3ew9z3Kwoof+oe5bFcmrJRmcWHHYT2SSVR6CS2X/AL43Nd/oSTXomcLjzVNVttKV943A0ls2j9YoEsR9JIyJEP8AWorjaGf7eqa/cbHkcCrSVmvGQuh8KvlnhinT2ZY1kX4OoYfka+kKiW1REoiURKIlESiJREoiURKIlESiJREoiURKIq54o8a2tjkSvqlAzyUwXx6tkgRj3uQPTNZNaXZLB8jWZn5wGZXNuKfSJxG6dIrVUtllcIjY1vvkltTjBAUFjhB0OGO1Ksfa07qiTId1+X+AFqgqBPMImZ+NueweJO8BWqxtFijSJBhUUKvwHcnuT1Jr5ZLK6V5kfmcV1DWhoACz1rWSrfF+KRQtxKGRtBuuHaYyR5S6C7XQW6KTrAGcZOw3wK7f6bJNK7g71AVRXkCQcQp+yP6ND+6v+Qri5e27mVbNyCmfo5f+xLEesEssOPRY5HCf8vRX0qkl6WBj94B8lQyt1XkKz1IWCURKIlESiJREoiURKIlESiJREoiUReZHCgsxAAGSScAAbkknoKIuS+M/pLaTMNgSqHbngDXL6iIH2V/vD8RjZqlQ0xdYu25Daf1xUGorA27WbMych+TwVLs+GgHVJ5mJ1YySATuWJO7vnq7b/CruCkawAu8Ng/J4nusudqK5zyQwnHMnM/gcB33Vm8GWeuR7o+yuYoffg/pH+bAIP4G9a+efWek+lmFKw4NxPP57Lr/p2h6GDpXDF3orfXELo0oiof0gj9KffaPn5N/719B+iv5NQPmS5f6iwfAR/qV1sP1Uf8C/5CuCl/mO5n1XTNyCkfAL6Zb+L++SYD0EsSJ/1QvXdaDk16JnC481UVYtKVcat1GSiJREoiURKIlESiJREoiURKIlEWO4nVFZ3YKigszMQAoAySSegA70RcQ8deNXvm5UQYW2cJH7LXBG+twfZjHUIfi2+FWdBT2s5wuTkPyqqqrNa7GGwHad7Dj6+aiLK00ZJOpz7Tf9oHZR/wDNXkMHR4nFxzPsOC52eo6TqtwaMh7nef8AAWflPK628RxJJ9r9mg9qU/DOB6sQKr9N6UZo+mMh7RwA4qZojRzqycAjqjP8LoVlaJFGkUYwiKFUegAx17n318UlkdK8vfmcSvpbWhosFmrWskoioP0hv+kf92zc/iW//mvoP0WLU9Q75kuX+ocZYB/uHqrzaDEaD0Uf5CuBk7Z5ldOMlm8MPo4lIv7a0B//AF5CPxxcCuv+m5LwvZuN/EfpVlcOsCr1XRqClESiJREoiURKIlESiJREoiURKIuK/SP4y+tMYIm/ssbbkf8A3Lg7Y9Yw3sj7R36BSZtNCLdI/LZ89FWVtSSehjz2nd827gq7YWpXLv7bdfRR9wf6nufli8ghLes7tHy4fnf4LnKmcO6jOyPM7z7DYO9bMwbSdONWDpz0z2z7q3v1tU6ua0R6usNfLarT4LtohbiWPUXk/Wu+C+pcqUONgFOQFG3fvk/E9O1NVLVubUnFpsBsX1LR8MEcDegHVKn6plNWvfXQiTWQSNSg47a2VNXwGrJ9wNbYYjK7VHHyBNu+1gsXO1RdbFalkucePiWnusdrREHxYznH+IV9H+khqaOned59FymnDrVkDOPuF0cLjb0r5xe+K6ta8UnLv7GTszSQE+gljMg/xwqPnXSfTclpns3i/gf2oNc3qgroddiqtKIlESiJREoiURKIlEXwnG5oiheF+LrK4lMMNwjyDoBkB8bkoxGmUDuUJr0gjEhYh7SSAcQpuvFkudfSp4oKD6hCxDyLmdx1SM5wgPZ3/ELk7FlNSKeHpHY5BQ62q6BmHaOX5XMOHQaiJMeRdox+Rf4dh8z3FXdPHrnpDkMvz7Bc5UydG3o/6j2vXV9z3DYVJRRPLIIIccwjJY7rEvTW3r6Be59wJEXTWmItGw6zsXHILborRb62THBozPst3jvAFtEWeMsUHluCxyTk7Tn0wTg4wNJHQLXH/Tv1JK+rdHUnB+XA7vn4XTaY0Ox1MDCMWeiy+E7rlXLRH2Lga190iDzf1RgH/hn1rd9baOwbVtHA+3zitP0xW6zDTu2YhXWvna6xanF7XmwTRdNcbKCOoJUgEe8Gt9NJ0UzH7iD5rB7dZpC98NuhLDFKOkkav/Uob/WsZ4+ildHuJHgbL1jtZoO9c/44TJdzj711BEPgOQp/MtX0bRQ6D6ee/eHFcnW/xdMRt3ftXfxFIRAygkGRkiBUkEc11QkEbjAYnPur59RNHTAnIAux/wBoJ9rLqpT1eeHivvH1bkmSMEyQsk6KOrGFlk0/zBSvzrdoucQVTHnLI9+H7WNQzXjIXRbK6SWNJYyGSRQ6MO4YAg/ga+iqjWaiJREoiURKIlESiLHcTBFZ2OFUFifQAZNEXJOL/SJ9atLiGa1kVZYyIzDIrMM7gSKyjA6BtIfOSNJ7yTSyABwVe3SMDnFhNsxuvyN8O+yo0UiTLypQrZ229l8endWH3eo9/WrONzZRqP8A8/g8MwqOSOSB3SxXFt+Y57wdhyPkt/gnGpeHN+i2+4oGEmz9h0XAD/vbbZIxuBrmp2NYWuGP9JAz4Hjv4Y8plNVSOeJGO6v9TSb24i+Nt20HA5i+jcM80h1sWklYvM+46+0R6dlUdhjHs1nFDYCJveeG3xyH6WmSfWc6ofsyHHYOQzP7UjK+hQqLliQkcY21MdlUenx7AE9qm1VTFSQGV+DWhV9LTyVc4YMzmfUq7+HuDi2jwTqkc6pX+83u9FA2A9B6k18T0ppGSvqDM/uG4L6dSUrKaIRs2KRmiV1ZGAZWBVlPQgjBB9xFQGuLSHNwIUki+BXMrpWtXKsTqtJUkDHctFnIb3kxFkJ9Q1fVoqhul9CuB7QFjzC4l0JoNKtI7LvfZ42XUK+Trt19FEUX4ax9WjUdE1Rj3ct2jx/hqXX36dxO2x8QD7rVF2AO5UrgWZbqE5zruJrg/wAIMhX82jrv9Kn7X6fZFtIA/K5eiHTaXkk2N+flXW/89xbx74TXO3p5Ry1B+JlLD+D3VwMPUgkfvs0d51j6W711DsXgd/t7r54ov+RazSagp06UJ6Bn8ik+4MwJ9wNNHwdPUsj448hiUmfqMJXROFWaQwxwJ7MKLGB6BVAGfkK+kqiW3REoiURKIlESiJRFp8ZtTLbzRKQDJG6AnoCylRn3b0RfnyWXku8UvkaNjGxzlNSHScSDbrtvg+6rqKoY5oJw55eK5OehkY8tbZx3DPwz8LpdcOSUZ6E9HU4O3Q5747Z6dqkupmSjjvC0w1csBtmNx8+V9u/atBGck8xwwiJAcDGo43Yj1G6/1VoBeT/ENw3C/qe7LxUuQRhoETSC+xIztuA4HPwUjwuHClyPM+/wX7K/hufeTUylYQ3XOZ9Ng+bSVBrHjWEbcm4cztPsOACsfg3h/MY3jeyMrbj3dGl/m9kfugn7VfN/q/TH3Ev2sZ6rc+J+ey7bQGjvt4ukeOs7yCt9cUuhSiKmfSLYjSk+NirQSfwyA6CfhJsP/MNdh9IVvRzvpnHB4Pj+/ZUenKfXibKM2EHzVo4RNrghf70SN/UoP+tcrUN1JXt3EjzV0w3aCtutKyVds7vk2NxL+ze7YfyzTkfnVnNH0tWxm8RD/wAGrQ12rGT/AHepUV9H9jiR27QRJAp/eIDv+Qi/Oun+tKmxipR/SLn0/Kovp6K7ZJz/AFE+CsXCBrknuPvNykO/sQal/OVpTnuCtcjU9RjIdw1jzdY+mr33V+zEl3d4fu6rXj+75si2qguFGWQdXklBSOP+ks59PKa6f6Xpo4o5a6fBoBA9/nBU+l5nucymi7RIJ4AH54q0eFFktb2FpZDI96GjuHPRpkUyxsB2UIskYA7aPStuitKOq55GnLNvLL8HxW+opxGxpHeum1eqGlESiJREoiURKIqn9KFiZeHS6RkxMk2PVY3VnxjfIQMR7wKzjIDgXZLVM1zo3BmdsOa44tl3SRxkljuH1FjknzhupJPXvV8ynAHUJA8fW65N9WXG8rQ47zcHyIWpe2TRqXR9DZwNK41MxwMgHSd+5U96wlgdE0vY6x4Db428lJp6pkzgyRlxtub2A3Ei/IAhfEt8lIuo6v71XBOf4mIB+Jo2MOLY9mZ5D8n3WJlI1pznkOZy/wCIuRyCmorRriVbdSRq80rD7EY6nPZm9kfEn7NQ/qLSwoKUkdt2A/K3aD0f91PrO7LfXcuiQxBVCqAqqAFUdABsAB6AV8ac4uJccyvooFsF6rFepRFHeIrDn2s0PdkOn3MN1PyYA1KoZ+gqGSbiPDb5LXKzXYWrz4YQiztVYEEQRAgjBBCKMEHoa9ryDVSkZazvUpD/AC28gpQVEWxUnjV0qcJDZwszhs+qyymZvxTVXS6Ni19MNDsm5/8Aa0BVtY4ijdq5nLvUjYRPa2KqP/ESn44lnPf1VNW/7qGolZUCv0g+Z/ZuSf7W/nZxK208IpqdsbdgA71vcRvIrC01H2IkCoM7sQNKrk9yep+JNQoIZa6p1Rm43PDee79KQ9zYo77AobwTwZyTe3G8shLICMadfWTB6FhhQPsoFHc1a6a0gwsbRU/8tmfEqHR0xDjPJ2neQ2BTvHX0rDIOsd1bN+M8aH8VYj51E0G61awb7jyJ9lIqxeIrptd8qZKIlESiJREoiURDRF+duNeFeTcXCNBcKBM5TlJOUMbOzR6OWpXSEIGB0II7VY0/22oOkJB5n2VTVfeiU9E0FuzBvuok2aLKAElUoMkSiVTlthhZO2NW+O4re0QueDFew33zPPvUSd9QyItmsC7YAMhnlvNvBbdk4VXmIJ1HSoAyWCnSFA7lnJx65FSo5GRRvnebD2H7uocsT5XspmZ5nmcfIW810DwvwgwRlpMc6UhpSO2PZjB+6oOPeSx718f01pR2kKkyHsjBo4ftfQdH0TaSERt71M1UKclEWtxHiEcCcyVwi9N+pP3Qo3Zj6AE1uggknfqRi5+eCwc9rBdxUNNw26vDrjg+rrtiaeWaOQj1EEDAj+dlPqK6Ol0d0LbSvvwDWkeLgfId6hyS656o77n2W3DwbiUCZ50N5jfQyGFyPurJqYE/xj51lPoukl7ALDwxHh+CEbNI3PFZuFcZjnLoAySx7SwSDTJH8V7jfZhkH1qgq6GalI1xgciMj83HFSo5WyZKG8S8PWSXh9oq4jWQylR0CW6gBfgS4X51NoZ3Rx1FQT1iNW/Fxz8rrVKwOcxmzPwU7Palp0lYry4kJUZ+22QXORsFTIBz9t/QVXMkDYSxvacRfkNnecTyC3lt3XOQVdhtDxG4W4kH9jhP9nQ/79h1mYfc+6O/wJBtHyjR8JhZ/Nd2j/pH+kcd+7wtHDemdrHsjLjxVvqjUtRniMZiUDq1xbKPncQirXQovXR9/wD6lR6r+Ufm1dOr6AqVKIlESiJREoiURKIlEX5z8UcTM1xdXA3LysI9+oUiGPHxCqf5jVpACyC4zPvgFQVREtXqnIZ8hifdTvgXg6ssdy5B0ArDH15WnyFn9ZtiP3d8ZzmuF+ptMSyP+zaC1jcMdvz5x6bROj44wZyQ5zsb893z9XSuQV2lEWjxniPIj1BS7swSKMHBkd9lQE9PUnsAT2qVR0rqmURjDaTuG0/Nq1yyBjbra4D4a0MLm6KzXWNmx5IM/YiU+yOxf2m746V1scccLOjiFm+Z4n5YKAbuOs7NS/FeIrBGZGDNuFVEGWkZtlRV7sT8huTgAms2tLjZCbKP8P3t47OLy3SEEBojHJzMDoY3P3xkHI2O+OlZPawDqm68aXbQvviTw4l0FcMYriP9TcKPMh9CPtxnuh2OT0rDAtLHi7TmD8z4r0jG4wKrVtPdyyctbRVu4wY5Z5MiBASDlGHmlD6VYIMEbZIxVWNDgOLXSfw73AGZ57Ba5F/JbvuCch1l88QcL4ikbEvDcxFSJo0gIfSRvpjMv6Ueq6lJ7VJZo2madZlw4ZHW97G3OxWDppNtrcv2pbg9yJII3VkcMoIaNSqkdsISSvpgnbGK5ipjMcrmkEEHIm58cL89qmsN2grcrQs1o3ya5rKL793Gf/RD3H4foqvPp9mtV33An0HuolabRLpNdyqhKIlESiJREoiURKIozxPxA29nczjrHC7r7yqkgfM4oi/OiLpa3iVS51BVQYy5UYABJwMHBydgAatqiojpWB8nZbie4f4XO00ElU54bmcPE/i4U1ZcVe1myFZS/wCttpBoaTG2uPOxkA7qSGGxPQim0pRUWnIulpnjpBl+D8/djQT1Wi3dFUNOpvzt+vnLoHDuIRzoJImDKdvQgjqpB3Vh3B3r5nUU8lPIY5RYhdhHI2Roc03C2a0rNRmjXxK0Q9I4p5sfvfo4gfkJW/Guh0I0COR/9o9T+FDqT1mjmrjVutKxyWysyuVyyZ0k/Z1DBI9+Ns9cEjua9vsXllkrxepRF9oigrPitwLjlXMKRpKT9XdX1ZKgsY5NtpCoLDTkYVhk4ydha3Vu081gCb2KhrCHk3t5brtGxS5Rfu84Mrgeg1xltvvGqLTkYIjl2m7T3ZevkpVKbFze9S9UClrFw9NfErRfuRzzfAgRwj8p2rqPplnXkfwA8b/hV9ecGhdArrVWpREoiURKIlESiJRFUPpYudHDJzkDU0SknphpYw3+HNZxdsX3hap79E62dj6LnvgjgpZxeSLjClbdSN8N7UpB6ZGw92T3Fcv9T6YbO77eI4DM+357uKlaF0eaePXfmVb72zjlQpKiyIequoYfge9cnHK+J2swkHgrtzQ4WIVbl8INFJzrGdoX+1G+ZI3A+y2Tq+eTjtirg6Y+4b0dazXG8YOHfl6cVFbSCM3hOrw2Leh4+0flvYjAf2o88De/mD9X8HA+JqI6hbJjSu1+GTvDb/235LaJSP5gtx2eP5W5CccTtj9+2nQfJoH/AMgasdCn+FINxb7rVU9tvf7K2XEwRGc9FUsfgBn/AEq3AubLSVQOA+Hry8hiu4y8FxIBK13LJJvqw3LjtAxUwgeUa9OwyAc5qzbBsOW79qIZPFWfwdfTTWwa4ZTMskkcoVdIRo3ZCmMnOCvXbIxsKgTMDHkBSGOu26m61LNKIo5r22mkNvzY2ljYOY1fzqY2BzhTnY4BHvwdjis9VzRe2CxuDgoCQ6uJ3R+5bwIfiTO+PwI/EVTabNooxxcfRSKbtu7vdSVc6piwcEnH+1ogvmItZkcKCeXqeB1Z8eyG5bAZ6npXXfTTXBshIwNrHxVbXkXC6FXTqvSiJREoiURKIlEUPP4rsUdo3vLZHU6WRpo1ZSOxBbINEVC8c3Vutwt49wt1asUXlCXmC2cA4lWBWKurY3OkspGRkHat0nTVM0Vqd1juyv37PTet8EkbHXeFK2t0kqiSN1dG6MpBB+Yr5/JG+NxY8WI2FXIcHC4WWsFklEXmRwoyxAHqTgfnXrQXHq4rwm2arvEeOW/1uxZJ4ndLkIyo4YhZkeE5Ck/aZetdFoennjc/XYQ0tzIIxBB/Kh1L2G1jjdXPxAM2tyB15EmP6Gq4Z2gtLsiqBwPx5PriAnhghgtlkMEoUCWNFVdAfGrnNuwwcKMDS25PQyxtjY2/aOPIbO9U8Mr5JHWA1BhxJGfdsVx4EwF3xFF9nnpMvwmgiYn+pW/OqesHWBVlAcFO1DW9Qvi3iPKhCiURPM3KWXBPLyCzSBRuWVFYqO7aR3qRTQmWQNAutU8ojYXE2UJe8FilXhzwXNzhpisQVUh5CLDMXKrygwB0hcuWzrBycg1MlY2NhO3itLHFxCjI+OLEbq6MU0pnuZNCwxM5KwabcZI2H6snc9/dXL6QpzU1AjDmtDQL6zgMTjz3KwhfqMLrE3OwbsFG3HG7+5yI7eeFPRUKyH4yzhFT+UE+jVLpKDQ9N16qYPO5uXz5ZQ6ieuk6sEerxcfb/Ctf0ZzTWsiWUsMaLMJpQ4cvIzhkYB2IwToY92Pk61cUukqare5tOCA21uXDktJp5YmN6U3O0rplTlglESiJREoiURKIqh4m8LM0jXVqEMjAc6B9kn0jAYNg8uUDYNjBAAPQEV9fo9lW3OzhkR8xC3QzGM7wqzCbWRzDJAkc4HmgmiRZB7wCMOv7yEqfWuOqqauoz1i628E28dnerSOSKXKycR4EeWFs5fqhBLYjjTQ5OM6lABzhcZB/GtcFaNfWqW9Js6xNxyN/L0WTosLMOryUWBJHtdteKP2sUnMj+JMcYdP5lAHrUy8cmNOIzwcLO83Fp7jfgtWLe3fuxHpda3+zILqfQl7MtvHAZ551unfILFQgLOUQDQ7MSNsAbVaaPZIGudNG0G9gNRo2A3yucxbFaJiCQGuNs73K9cJ8KWcxMlhdJM43KXkKy5AOMgsiSKuoY1DIznvU+dpc3Vfdv9ji3yGHktTLXuMeYv8AtWfgvh6Vpknu1iQQn9BbxEsgbGkzMxVdTYJCjHlBz16Q6enZTg6pLnHMnO27871tc4vOOAGxe+I8fdDcQXcXKVkk5Eia5RJGBhpHCIeSq60yz4GW9BmpbYwbFp5/Nq1l2wrkv+yLiFovrFrPHIqiPnBGkiVT5eaTGG1FVJOFJzj4V0EdfCQH/wBYFhjhwJGdwqZ9DKS5gP8ADcdYi2O8gHKxPguu+Hr6Oa+vJYNZhMNsqs0ckYLR89SAJVUnAK9vSqasINrcVbQA4qb4vfiCGScqziNS2lBlmx2A9aiNbrGy3E2F1xfx54rW9ZELxxhIDkq5kRXkYF01BQS3KVR06lx76uqCNrA8E2JFgT3X35i6rK0ucWEN1gDcgcjbO2RsVeLfixW3ku2k5ptLNiZNatme4/SNGSpI1IqQJtsNZArRWFr5AxmRK30wc1l3m5W/wGx5FtDD3SNVY+rY8x+bZNfOqubpp3ybyfDYryNuqwNW9UdZqO4tNyWtro9LedHc+kcgaCQn3BJS38tXWgZ+jqw0/wBQI9x6KJWM1o77l0yu7VQlESiJREoiURKIlEVF+l+WI2YheJ5JJW/QFE1lZI8S4yPMpZUYeXtqrF0jIxrSEBu2+S8LXOBDM9i5Zw/jt1CxXmyBABpW5ikYZy2RqbS+wx9rvUSbRGh6xxLXhuVi0874Zbti0srtIwMGvGXG5vywsfVTlt9IAG0sJbf2oG5nz0OFI+AzVBV/TPR4xTscOJsrSn0n0mD43NPJb8HFIUnjv0QrCwNvd64mjwH0skrBlGpVYaSd8Bz6GvNHGSJxpZXC+bbOB5jC9r52wyW6azv4jRwOCmUtUFrMZHEL2088iXOPY5jtOsnbmIySqGUHDeYdelvc6wtje2HktGxWmGQMqsDkMAQR3BGc4NaTgtigeN+H4THcSMV3VnzPmWOE4Yu4VjlVYe0oYL5Rt1zsZIbgeiwLRitDg19bLO8qx3DXTRJzmEM6AggAOsEp8iEptgdsZrNzXatri3MLwEX4q4mo62Ly7hQWJAAGSScAAbkk9hRFU7ULfXkV1HGBb24fTOVw10zqU0rkZMCgk6j7TAY2GTvPUYWk4nZu/a1jrG6zcYsZ3kYHT9SZdE0LaBhQXDuAkZYll0lSHGMbr6eNc0DihB7lXfD1tPEJIElDtbvyzHKSVkUjXHIkgy0epGXPtLkHCiqHSrYRNeRtg7EFue4gjAG3cccSVKpy7VwOWw/MFLjjOnaaKWI+ukyIffzItQA/j0n3VV/aa2MT2u77Hwdbyut/SW7QI8/Re0v7a5DwLLFJqUh41dS2k+U5UHIG/p3rEwVFORI5hbYixINr7Mcl7rsf1QQVPeD/ABCAq2dy4W5iGlS5x9ZRdllUn2mxjUo3DZ2wQT39DWMqohI3PaNx+ZKmliMbrFW6pi1JREoiURKIlESiKM8RcHW7gaFiUOQ0cg6xupysg+B7dxkHY1hIxsjSxwuDgV6CQbhULw/xrnh0bCzwsY54x9lkJQsueqEqcH5dRXz3SWjn0ctji05H5tCuoJxK3jtUtmq9b15dQQQQCCMEHcEHsQeor0Eg3C8zVevfBsEkbRaphGVIWLnSGKMkHDLEW0ggnIHQVbR6bqmkXINrbBc8L8fFRzSxlWPwjxYzRGKQBbi3xHNGOgIHlkX+7cDUD8R2rog5sjRIw3acR+OY2qKLjqnMKbkjDAqwBUgggjIIOxBB6jFF6qZ9J1nII4b2B2jkt2ILr2SXAJK9GUOEJB2xqPat0Ls2kXuvWRte8BxtfC+7ceW/gtPw34/lbEV1EhkzgGN1j5n8KzFUJ/dEmo74WsxA1+MZ7isqiGamNpW4bxl881a24/EMrIk8fqJLadR/Xy9J+RNYGnkGxaBK07VhufFNsiNocOyoWWJQwLaR7IGn1wPTcVj0L74iy9127FNRSalDAEZAOCMEZ33HY+6tZWa53xzisC8SuQ85hHJhVnXIGtDKxUvpKghJFyD6+41Gr6WeSFj449exdsvnbluXkc0bXlrnWJttXl7/AIed3v8AV7vrjKPmsbrn4EVTCKtHZgt/9YPmQVK1otr/ADUhw6eLcWVpLKW3JihKKx23NxKFQ/HUTW5uidIVJHS4D/cfbG3gFgamGPs+SmY/BMl3j/aBQRAhhaxHUCRuOZOQCf4UCj1LCuh0foeKkOvcl2/Ly/N1CmqnSYZBXmCFUVUQBVUBVUDAUDYAAdABVuoy90RKIlESiJREoiURcV+kvhr2vEfrMJ0GdeYjdtahUkjI7owCNjuSxGCM1sNJFWQuglF9oUKeeSllbOzLIqT8L+JUu0G3LmAy8R6+mpT9pc7Z7HY4NfOdJaLmoX9YXacj7Hiumpqpk46pxGanKrFJUZc8bQTC3jBllyNapj9Ep6vIxOFGO3U9hUtlG8xGZ51W7Cdp3AbeeQ2lajINbVGJ+ZpxPh7l1ubdglzGMAn2ZU6mGQDqhO4PVTuKkaP0gaY6j8WHMbuI4+qxmh18RmpPw/4qhuWMJ/RXKbSWzkalPXKkbSL31L2xkCuntdgkZi05FQtbGxzU5NErqyMAysCrKRkEHYgjuCK8BtisjiuReKfDL2ZOxe1PsyHzcsfck9AOznY98Hrttr4tz3fhXdDpFur0U/cTlyP527cc5v6PLNsFWuLmLmJrggR5FVYkbQZdJBVdTNsox5QD323GaRjc/m5VFZ0Ekx6JoA4beP44K2ztb2Ye4mmYFgAZZpGckDoihicb76EG57E1pc+SU2zWgBrFCXHE7q82i12lv+0IAnl/gU5EK+9gW6bLVXVaThp+qyz3f+I57+7DitzIXPzwHmo688HRaQbcmGQdX3cSZ3/SAnLnJ9rIb342qNo/6lrKSUvJ1gcwfbctdZoqnqmarhiMjtUh4MvDw8Si4tZXeR9TTwaJECqMKmklZAAMn2Tuzb+nSf8A9DS1b9dztU7j+cvNQYdGvpoxG0XG9dC4JxWO6gS4h1GOQZUsrISMkZ0sAcbbHuMGrBeLeoiURKIlESiJREoiURKIq/458PfXbVo1wJUPMhY9A6g4BPZWBKH3MT2rNjyxwcFrljEjCw7VwWA6XGdUZ1nS3R4JR5WX3ZIII6ZyDnVVo6KCpjMcoux/kf3681Qh89O7WjPXZnxb+v8A15KbuuLXkzQ28lwlvG50vNGpDMew1Enls/QYwAftHIU8lW/TkWjI3VAYZbZDYOY2+fuugodM/fP6O+p6nkrvwfhMVtHyoV0jOSerOe7M3VmPrXEVNVLUv15Dc+Q4AbAuhZG1gs1RPE+NtKzW9oRqU6ZZ+qwn7q9nl93Re/pU6moWsaJqgYZhu08Tub5nZvWN3SHVj7zu/agLXgyXFjb7DmBVlDNq3kIyxYghjqJOSCD3BBAq3dVOp6t52XItw2W2YbEFO2WnaNufep3hN/ICsaXz28vQW96qzo3uiucozj0yxb1UVYtkjkGs0XHDA94UBzHxmzsOf5XnivGOKC4aEGJWjRCxjYLG4k1YOiWGRgRpPRsdOtYyS08TQXXxvs3d4WUcUspOrbBRXBONXT3U0Ek6QXLYUysnNklUZKrGx0xKo1EhRHnck5OcaqupEcAmjZrN52tzGJ8/ZeNid0hY42PzJblu8NtdAXoYzOTyLyZzIrj7oYgCBxnBUAD0O4FVFRJUVsGvC67R2mAWI7s3N8eS3sDIn2cMdh+ZFXCufUxeZZVVSzEKqjJYkAADuSegr1rS42AuV4TbNa3DOGPxEgkMlh1ZjlWvP3FHVYD3bq42Gxyew0RoboiJp+1sG7iePpzyramq1uqzJdEjQKAqgAAYAAwABsAAOgrpFAXqiJREoiURKIlEUHwnxZaXEnKil85BKBkdBKo6vGzqBKu3VCfWvAQcl7Yqcr1eJREoi4l9KTWbXDvbs0kurl3cSRSMpI8uvmKujmL7LLncAdCuG2xVccR1JCLHYSo1TRPmAkjB1hkR6Kr8OE0kBYRpNFkrjmLzMdNDIRgt7iQTt1PXM/UEMT+glaSN53e/PxO1Rz9PSyATRODXbhv4buXgNil+AyXNxEU5zpahioz+vYLsYy+cogO2/n7ZxXKaTjoIaovgZjnj2Rxtt4bO9dHo6KpkhAncO7Plw4+SsCiK3i20xxRj4BRVUekmftLirfqRt3AKK4fxBYImibLOk0kaRruz+YyKAP8Ay3XJOwHU1LlhdK8PGAIBJOQwsfMHidi0RyCNuqcwSAPMeSj/ABJHctHqmKrAciWKPcoD0Z5CMsBvnSFx7wCak0JphJqtuXbCdvADZwve/DJQNK/efbl0VuWeHP4PVaXDy8Dxi2I/SME5bklGwpI827LhV2I29xqZVRxyMLpdm0Z/g/MVz2g9J1T5+hNje+Y/CkOJyRSyRmVNDhliniY+bTI2EkVl6hZSul16am6E4qBC2SNjgw3GJaRvAxBHEXuDnYZrq5Cx7hrCxyI4HI9xyPNbHEL0pBLBdI17bqMGRMGaMgBgJBtuAQeYN/Ud6jx0+tK2WnPRPOw9kjbb/wDJ7itcrS1pDus0eI5/lTvgXwtxAWsbrdWxjceRG1TiJexEsbKGPYoPKMbEezVzWaGp6l4eeq7bq7e43sq6KpfGCMxsvsVx4f4Jj1LJdSNdOpyFcBYlI7rAuxPoXLkdjUml0fT0v8tuO/M+KwkmfJ2irVU1akoiwX17HCjSyusaKMs7kKB8zRFS72efiDB45JrW3j80DgFJJpO0zRt0hG+I3HnySQABmHNVBps3FbmRXxKsnhTirXNuskgCyqzxShc6eZC7RuVz9kspI9xFS2nWAK1EWNlL16vEoiURc1tbOOOKLhd6CjxALby5KCXl7JLDMPZmAxlAdQOeqnJrpWPjeXtUljmubqlTKNxKMaUuLeVR0aaBxIfczRSKpP7wUfA1mK3DELwwbis9j48teX/aJEguFJSS2LapAykjyoBqkVsalIXcEGpgeCNZaCCDZepPFzPta2c8vo8o+rR/My/pMfwxmtbqiNu1ZCNx2KqR+Eroc2RbiJXkkeUQBC0QMja2QynDkaicMAMZ9k9KqaiOCd5c5px239slPhlliaADgq5fR6lkm5RWeIlLmDbLhdyuR7TAEPG439noCRUINdFIIXOwPZO7jy2OGXgFM1myMMjRjtHzbtBWnwXiAzFcj9XcnlTdsTLlUlwNhzAMH3lKzqITZ0R7TMR/acSP+3Z3ryGUYSDJ2B57D3/hSHjG6QW00ZdRI0bFFzudA1ZA/lqPo+N5na8DAEXPPBbat7RGWk4kFScFnHzGnVAJJFAZ+5AGw93bp1wPSozpX6giJwF8FuaxusXgYlbValsXM+F2Q5ETqSJAqsjEsdDDBBAJwBnqB1G1dfKbuc12WIK+ZP0hLBVFzTgDsAHjv71dIUivYYpXTdWDYzvG6N5lz6alx78D3VzjzJSSOY08OYIwPgvocZjqo2yciF64B1uvX60+f6Ux/hxXlVlH/aPUrKDN/wDcfZeH5lvOq2Ur27zammCaTHoGA0pjYFRJkqFYAHJ3yAamUlfLHE4uNwMBffsHLaVGqKSN7wG4E523b1twcUuITI8V3ONDhTz2a4SRmCnTy23G7ADlsu+R2xWyLSVQCNazri9srDHb3Xx2LCSihINri2G9SvD/AKQ5IblIb2a3aN2CM6o0JgLAlSxaRlKnG4yCMhtxVlR1jqjEssNhvf8AH4UKppmw4B1zuVo4547sYIJZRdW8jJGzJGs0ZaQgZCgAknJwOnep6iKJ4TwuKUrcTyLdXA8xkL60iY9oo8lYlHQEDUcZJJqqmme42yClsY0LK8Ul1eSWnPeCKKFJCIsLLPzGkU4kIJRF0YJQBst7S7Z3UsLHDWOKwleQbBW3hnD47eJIYUCRoMKoyepySSdySSSSckkknJNT1HW1REoiURU3xrfi5SbhsEaTSupWV3GYrUMNmY4OZe6xjfoTpG51SytjGKzawuyWnwfxGvJUzJLGVjVi2h5EkHlUGOVARIWJGF2ff2etVjo8cFKDsMV7bxMFZC9rdJGzKgneNQq6yANS6+YiliBlkGCd8U6PcR88k1uCn61LNfKIqV4kiCcQRh/v7c6vQtA6gH46ZsfBRUaubeEHcfUfpSaN1pCN49P8qimOO2t722kDsodnBiRnEKuF5WpwNMbalyNRHQHvUhrZqmSOojGQAN9pxvzCxLo4GPiecySLeSz8O8ILLAzXWozzYYtnLR46AE9/Xt26AVpm0kY5QIOw3C2w/NnjtWyOiD4yZe0fJW6NMAAdAAPwqoJubqwAsLLxdSaUdvuqT+AJr1jdZwC8cbNJVH4ammGJfRFH5CuqebuJXyKodrSuPE+qlfDc+id4vsyrzF9zphWHzXSf5Wqs0lFrMEg2YHkcvfxXZfS9ZrRugOzELfgPKvHQ+zcqJEP78YCuvxKBW+TVCcOkpw4ZswPI4g+Nx4LpW9SYjY7Ecxn+Vl4d5rm6fupjiHwVBJ/1SmsZurDG3fd3nb2XseMjzyHlf3UdBcHlGZRq0ZMSn7c1wdQ3PpzVQempx2qSY7yCLfgf7W4ediTyC0a9mGTdiOZx97eK6ZwLg6W0CwjzH2pHPWV23Zz6kn8BgdAKnE3OGWxQOaiYOHRS8Ql5iJ/ZljMEWkAZkDE3GMeZsgoCfZ0HG7VsLiGC235ZYWBcs974bjVxcW8SiRTqMa+QSbgnSy4Mchx1BCt0cMMFfBISLOPz5+l6W7QtLjPEeeym0iuHuYRqEsYjT6uXAJik57oG1DGqHc9M6TpNbIi6M3JAHr4eqxfZ2Flv8A+kB5FeOexuVuYiBIkaAqc9HDM4Cg9cEn3FsE1P6ZgFyVH1HXsrbwji0dzGssRODkaWBVlKsUZWQ7hlYEEeorYDfELBb1eoqd4l447vLbxSi3iiKrc3ZIBUuAwhi1bcwqykuc6dQwCx8uiabUwGJWxjL4nJQ0dy1sEaCPRbeVEt3U865diWaRARrEmMseYSW0kkRgF2gEa/aOO/57eeSkZZZKX4fBhhNbOpglJZ4zkAMT5pEPVGJzqQjBbJ8rai2DjsdmshvCx8evSxFnAgluJcHlk6VjjBGqWRwDy0wCBsSTsAd8bIIXPN9ixkeGhbi8G4g/t3NvCPuxQNIw/4kr4/5dSm0bBmtJmcsqeECf1l7eSfzxxD5cmNMfjW0U8Y2LDpHb1AcY+judrhZbe9YIEKhbjXOYi2NToS4znSvlbbI+QwmpI5W6pGGeCzinfG7WGa1PG/B47G0tIlz9XN0JLqZjku+lijyt6GUJ12GFGwwKxq2OFO5sQxtYAfNyyp3AzB0hWBHBGQQQehByD8xXHkEGxXRg3xC9V4vVE+KZMWkw7uvLHxlIj/AO6pdC3WqGcDfwx9lErpRFTvedgKgAKv18mJvisU0vLMc37KRWJ/dPkf/AzVi9nSMczePPMedla6FqOgrGHYcFYPGNoHtJSesSmVD6GMFtiNxkAjb1qjoJTHO22RwPfgvo1XGHxHhj4KUg8K3dsztDG95DOVkjbmRrInkVdEnMZQ2ygBxknByKua3RnTFvR2FsLd9/cqtpq7o769zf8AwoBiLSKOGdWR7WaKWaI4LaElEhkXfEibbEemNiMVHMMjKy78iCAdmVlt6Rr6azcxmO+66J/9QjOPqt9n/wDEm/6tOPzqX9rJuUTpmrS4nZ3V06Pb2slvLGfJdTvHGApxqQxIXaVDgeRlUZwQQRmt0dM4YOyWt0o2L5xjiDpG0N8TaPjCXSF/q7nBCtzEYFNyCY5GUnGAWG9YOp3MNwLhZiUOFjgo62vJBGkHDY5ZLVARJeRJHKzud20c11DsSSWkw4ycY649bA5/XcMd2S8MgGAWO24xLblkh4bfBnOqS4uIpZWc4xqPJD68dl1IAOmOlemmec/ALwSgZLTsLOO61Lax6LwS8yW/eOOGSFy+pgINZlGRlQjjSQfMzb58LnRG5OG75gvbBww8VPQfS/ZqqrcHTMoAmVQSFcDDqD6Bsip4NxdRjgo6zmEc8ouOVbXhLTzzXBTChzoBt1LAFNEYXmbY0rqDHIEGoa/WxxGy3upEZFl44fxu2bEwvY1aRdiGW4vHBwQAgBEOcbwpERn0Oa1mN3Z1fYfvndZBwzupvg/BriUsYVlsoX3eSZi88xJJLrC5ZYSc+041bAaBgYkMpr4yLWZbdlW/gnBIbVCkKnzHU7sxd5G+88jEsx+J26DA2qUABgFpJupGvUSiJRFVvpEvwLV7RVLz3kckMMYx9pCGkJPsogYEn4DqRWioqI6eMySGwC9a0uNguT8E4IfrSQSpJAVVpJgpaNmWNcZDxnDjWU3BI6iqWvr4nUnSwlriSGi4BsSdoOIwvuUlms11gSPJa/D+KXPLUmXJKg4dVbGRnGV0k/M1Lk0bTk5W5H83W5tZMBnfmP8ACw3vEZ5gpkCCGOfQzorDMiorKGyx0qTIMe9eo2B1RU8EExY0nXLbi9srm9sM8MeB52haXqJ5aNwAw22WWpK4NY7iIOjIejKR+IxXoNjdZxv1Hh24grBdJLccLnnMspkRowVDEKY5UVNBRcAnmk7kHb51D/hwV8cIaNVwJyx1gSb3OOWxfQnzSPabuK/RXCLhJIIZIt42jVk/hKgj8qvVDS+4ZDMUM0MchQ6kLor6D95dQOk+8URbdESiJREoiURRvFeAW1yQ08EcjL7LlRqX4OPMvyNLXRfIfD1qqhVtoQFAAHLTYDYdRRFuXNnHJpMkaOVOV1KG0n1GRtRF7jgVSSFUE9SAAT86IslESiJREoiURUa3PO4lezHcQCO1j9w0LPIfiWkUH+AfLi/quoOtHCMu0fQe6lU7cypOe0V2DEbhHjB/dk0Fh/gX8K5RkrmjVGVwe8Xt6lSSAVS7n6OFVQLe5kTAAxKBKpwMZyNLAn449AK6SH6olB/jMB5Yfke/FaTDuK0+HeHLy2WeF7eK6inbUQkoTqqoQVlA6hQeu3rWVVpGkq5GTNkMbm4YtvtvmCd+5bIyWAtIuCqy1nNA/JnieM4LRa2RyyZxu6MQWXYHfPQ4Ga6GnqYqhmvG4O2GwIx5EA2Ozw2LjNLUPQSa7BZp8ivul2ZI4hqlkbTGvqeuT6KoyxPYA1nJIyJhkkNmjE/N5yHFQ6KldUyhgy28l0jgHg2G3geBmaZZNPM5gXB0bhQqqPLnsc9a4et0xNUzNlADS29rX28b58cF3rIg0WW54Rn+p3LcObaGTVNZHbAHWW2H8BOtR91j92uz0HpH7uns49duB9j3+t1FlZqlXerpakoiURKIlESiJREoiURKIlESiJREoiURULwe2uO4m/bXdw+fUCRol/wRqPlXzn6jk169w3ADyv7qdALMU9VEtyURKIq9424G11AOWBzom1xZOM9mQnsGXI+Ok9qtNEVwpJ7v7BwPse4+V1FrKYVERjK8eEfCwtQZZCHuHGGYezGOvLTO+nPVjuxGTjAAz0ppV1Y7VbgwZDfxPHcNnmsKKiZSs1W57SrJVQpqi/EfDGni/RtonjYSwSfckTdc/undWHcMasNGVzqOoEoyyI4frMcVhIzWbZTvhbjYvLdJgND7pLH3ikQ6XjPwYH4jB719RY9r2hzTcHEKvIspasl4lESiJREoiURKIlESiJREoiURKItbid2IoZZT0jjZz8FUt/pRFT/BdsY7C0Q+1yELZ66mUMfnkmvlWk5OkrJXf7j5GysYxZoU1UFZpREoi+MwAJJwBuSe2O+aAEmwRQfCeMSXUxaFQLNAV5rA5uH6fo9/1a7+c+0dhsM1YVFIymi1ZD/FONh/SP8Ad/uO7YM9y1tcXHDJTtV62JRFAPP9QvRc9La6KxXPpHL7MU+OgDZ5bHb7BPSu0+mdI3BpXnEYt5bR3Zjhfcok7P6gr9XXqMlESiJREoiURKIlESiJREoiURKIqz9JMpXhl0B1kQQr8Z2WEfm9YSPDGlx2Yr0C6yxoFAUdAMD5bV8gLi43KswvVeIlEUZxnhTTaHjnkgkjzpdMFSGxlXibyuuw67jGxFS6WpbFdr2B7TmDnhtBGIPlvCxc2+RVd4fwyS7nuYr24aeO3kRREiiGOQtGkuXRSS+CwGksV26VZzVMdLDHJSxhjngm5OsRZxbgTgMswL8VrDS4kOOSuaKAAAAABgAbAAdgOwqiJJNyty9V4iURa9/ZpNG8Mi6kkUqw9QRg/A++tkUr4niRhsRiF4RcWK8eBeJuVksbhtVxa4Gs9Zomzypt+pIGluvmU+or6nQVjKuBsrduY3HaPmxVz26psrVUxYpREoiURKIlESiJREoiURKIlEVT+kJtQsof2t7Fn+GEPcH84gPnVdpaXo6KV3Ajxw91nGLuC3a+WqxSiJREoir3h/a84kP72FvkbeIf5qasqzGlpzwcP/Ny1t7TlYarVsSiJREoigPE8TxNHxCBSZbbOtB1mgbBli95wNa+jKPWr/6f0j9tP0bz1X4cjsPsf0tEzNYXV3sLxJo0mjYMkih0YdwwyDX0RQlnoiURKIlESiJREoiURKIlESiKneJ218SsY/2cNxOR7/0UKn8JHrn/AKlk1aEj/UQPf2W6AddSVfPFOSiJREoir1h5eJ3a/tLe3kH8rTxk/kKs5uto+I7nPHiGlax2yrDVYtiURKIlESiKD8Hz/U7t+GttDLqnsuwAzmW3H8LHWB6MfSvpWg9Ifd0w1j1m4H2Pf6gqBKzVcr3VytSURKIlESiJREoiURKIlESiKkudfFrpv2NtBF83aaVvngp+Vch9WSdWKPmfQe5UmmGZUvXFqWlESiJRFXr7ycTtW7S280XzRopV+eNf51ZxdfR8rf8AS5jvEOafZazg8Kw1WLYlESiJREoir/jawd7fnQbXFqwuIDvu0e5QgEZDrlSO+RVvoSt+1q2k9l3VPfke4+V1qlZrNVy4JxJbm3huE9mWNXAPUagDg+8dK+mKAt2iJREoiURKIlESiJREoiURVLxBwOdJ2vbIK7uoW4tmOkT6BhXWQ7JKB5d/KwwDjANVelNFR17ACbOGR9uS2RyFhUafF8CELciW0c7abiNkBPulAMbfJjXFT/T9dEcGaw3tx8s/JSxMwrdg8RWj+xdW7fCaM/8AdUB9BVM7UTh/2n8LPXbvWR+NWw63EI+MqD/WsBR1Byjd/wAT+E1271py+MLBet5bfKVG/wCkmt7dF1p/6Tv+JHqvOkZvUDx/xNbyNaTQGSXkXAd2jgnZRGyPG7awmMAPq2J6VbUOh60Mla+Owc0gXIzBDht4W71qfK24sVbuG8ThuF1wSpKvqjBsfHHQ+41QTU8sDtWVpaeIst4cDktutK9SiJRFq8S4jFboZJ5EjQfacgD4DPU+4b1thgkndqRNJPBeFwGahJppbtSzMbCw+3cSnlTTD0QPjkoRnzt5iMYA612ei/pxsREtTi7Y3YOe8+XNRJJ74NVr8O8QsiiwWU1u6RKFWOKRH0ge5WJ+Zrq1HUzREoiURKIlESiJREoiURYby7jiQySusaDqzsFA+Z2oi474l8QPxBzkstp0ih3Xmj9rINiQeyHYDBIydoM9Qb6rFZU1KLaz/BVy74FGy6UHLwdQAGUzjGTEfKdts4z760NqHjM3HzapD6VjshY/NijraxQuYyiwzgZ04DxSj7wV+3qBgitrpHAa17t8CFqZG3W1bWd4g/PFTMFjGFBeKFWx5tKrge/JUbVHMjicCVJbG22LQpT6PeLxJxOLRtHKjQlwvkZ8q8YB7+y4DDbzY71OpmPaDrKtq3xuI1Ni7fUpQ1BcV8H2dw3MeBRL+2jLRSf+rEVY/M1i9jXjVcLjivQbKNfwdOn/AIfiNwo7LOsVwPhllVyP58++qqXQVBLiYwOVx5DDyWYleNqqPHuLcStbk2zTW7fo1kSQ27rzASVOFE2xVhgjPdT3qum+nqKPGzv+Q/Clwa0txcDu/ajZ+M377NdhB6Qwop/qfWfwrFmiqFmIjv8A3OJ9LKSKY7XeA/yq1fpMtxHJG7G4DaopndpZMgbsdeVSMatxg56AbirimLIm9UADcAAP2Vqlpx2QPz+gFNXStNJzrlzPL2Zxsnujj9mMfDc9yTWuSd7+AUiKmZGN53rxNaI2CVGQcqw8rKfVXG6n3g1g17mm4K2Pja8WcFdfBnjdkYW19ICD+pumwurAzy5TsA+Bs+wbGDhvasYJxILHNVNRTmI3GS6RUhRkoiURKIlESiJREoip/wBJvhN+IW8aRsuuKTWEckK/lZcalBKsNWQ2D6d8gi5DdzXVowjuoipzgczCFv4ZBmOX+Uiob6RpxabKfHXOGDhde14z6wy/8s/mHrV9m/eFvFdHuPl+VqcQ4kraWaFwUYFGZ0Xf0GksTnoQAc1myme3aMVrfWRut1TcZbFJv4P4nMkc8luzo5Om3GlWXGCsjpIw2PQBjnbJC9KkRwtZkoktQ+TPLcrJ4T8C3v1q3mniWGKKQSMGkVnbSCVAWPUvt6ScsNga3LSuv0XiURKIuY/TVwh5fqkohaWOLmq4RGkKF+UVcqoJx+jYZ7ZFEXK1nhB8s+gjsJiuPihbH4isDGw5gLY2V7cifFbMPFZFAZX5yZ05K4yeugTKAmvAJCnc4rQ+lYezgpMda9vaxW+OPw/3mfTlSZ+Hs1F+1k3eamfeQ7/IrFc8cwMrHpH35WCL+G7H4YFbG0bv6itT65o7IutvhXhC94hg8s8s/wC9mBihXPdIvblPocY/eFS44msyCgyTvk7RXeODWRgt4YC5cxRJGXPV9ChdR3O5xnrW1aVuURKIlESiJREoiURKIsdxbpIpR1V1OxVgGB9xB2NEVYufo54a5z9VCe6J5YR/TE6j8qIt/g3hCytWDwW6K46SHLuP+JIS350RTlESiJREoiURKIsMtqjHLIrH1Kg/50RY+IcOimiaCWNXicYZCNiP9COoI3BwRRF+bLRM8Ra2JbkhiAups4AH286vzrxervXh7wdZW4SSO3TmYB5j5kcZ9HkLMPka9XisdESiJREoi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44" name="AutoShape 4" descr="data:image/jpeg;base64,/9j/4AAQSkZJRgABAQAAAQABAAD/2wCEAAkGBxQTEhQSExQWFhUWFx0YFhUYGBkZHRYeGB0YGB8XIBYYHCgkGhslHBgcIjEhJSkrLjAyHR8zODMsOCgtLisBCgoKDg0OGxAQGy4kHyY0LCwvLywsLC03NzQwLCwsLywyLDAsLCwvLCw3LywsLCwwLCwsLCwsLC8sLCw0LCwsLP/AABEIARsAsgMBEQACEQEDEQH/xAAcAAEAAgMBAQEAAAAAAAAAAAAABQYDBAcCAQj/xABIEAACAQMCBAMEBgcFBgUFAAABAgMABBESIQUTMUEGIlEyYXGBBxRCUpGhIzNTYnKCkiRjorHBFUODo7LCNHOT4fEWRHSU0v/EABsBAQACAwEBAAAAAAAAAAAAAAAEBQIDBgEH/8QAPhEAAQMCAgYJBAAFAwQDAQAAAQACAwQRITEFEkFRYXETIjKBkaGxwfAGFNHhIzNCcvFSYpJDgqKyJIPSFv/aAAwDAQACEQMRAD8A7jREoiURKIlESiJREoiURKIlESiLQ43xaO1haeUnSuwVRlnYnCoq92YkAD3145waCTgAvQL4BUGe1kuzzL45zulsrHlQDqBtjmSDvIe/shRXF6Q07LI+1OdVo27T+uHirSGja0XfiVMcK8QSQ8Ge4P6WW1jlRtZJLtbM8epm6ksEDE9812EEvSxNk3gHxCrHt1XEL3wXxLcLOkF4ISJiVimiVkAcAtynR3bBIBKsG3xjAOM1+jtLR1hLQNVwxtwW+emdFjmFcqtVGSiJREoiURKIlESiJREoiURKIlESiJREoiURKIlEXPOJ3n1y7L5zBas0cI7PKMrJN79O8a+/mHuK5b6hr7f/ABmc3ew9z3Kwoof+oe5bFcmrJRmcWHHYT2SSVR6CS2X/AL43Nd/oSTXomcLjzVNVttKV943A0ls2j9YoEsR9JIyJEP8AWorjaGf7eqa/cbHkcCrSVmvGQuh8KvlnhinT2ZY1kX4OoYfka+kKiW1REoiURKIlESiJREoiURKIlESiJREoiURKIq54o8a2tjkSvqlAzyUwXx6tkgRj3uQPTNZNaXZLB8jWZn5wGZXNuKfSJxG6dIrVUtllcIjY1vvkltTjBAUFjhB0OGO1Ksfa07qiTId1+X+AFqgqBPMImZ+NueweJO8BWqxtFijSJBhUUKvwHcnuT1Jr5ZLK6V5kfmcV1DWhoACz1rWSrfF+KRQtxKGRtBuuHaYyR5S6C7XQW6KTrAGcZOw3wK7f6bJNK7g71AVRXkCQcQp+yP6ND+6v+Qri5e27mVbNyCmfo5f+xLEesEssOPRY5HCf8vRX0qkl6WBj94B8lQyt1XkKz1IWCURKIlESiJREoiURKIlESiJREoiUReZHCgsxAAGSScAAbkknoKIuS+M/pLaTMNgSqHbngDXL6iIH2V/vD8RjZqlQ0xdYu25Daf1xUGorA27WbMych+TwVLs+GgHVJ5mJ1YySATuWJO7vnq7b/CruCkawAu8Ng/J4nusudqK5zyQwnHMnM/gcB33Vm8GWeuR7o+yuYoffg/pH+bAIP4G9a+efWek+lmFKw4NxPP57Lr/p2h6GDpXDF3orfXELo0oiof0gj9KffaPn5N/719B+iv5NQPmS5f6iwfAR/qV1sP1Uf8C/5CuCl/mO5n1XTNyCkfAL6Zb+L++SYD0EsSJ/1QvXdaDk16JnC481UVYtKVcat1GSiJREoiURKIlESiJREoiURKIlEWO4nVFZ3YKigszMQAoAySSegA70RcQ8deNXvm5UQYW2cJH7LXBG+twfZjHUIfi2+FWdBT2s5wuTkPyqqqrNa7GGwHad7Dj6+aiLK00ZJOpz7Tf9oHZR/wDNXkMHR4nFxzPsOC52eo6TqtwaMh7nef8AAWflPK628RxJJ9r9mg9qU/DOB6sQKr9N6UZo+mMh7RwA4qZojRzqycAjqjP8LoVlaJFGkUYwiKFUegAx17n318UlkdK8vfmcSvpbWhosFmrWskoioP0hv+kf92zc/iW//mvoP0WLU9Q75kuX+ocZYB/uHqrzaDEaD0Uf5CuBk7Z5ldOMlm8MPo4lIv7a0B//AF5CPxxcCuv+m5LwvZuN/EfpVlcOsCr1XRqClESiJREoiURKIlESiJREoiURKIuK/SP4y+tMYIm/ssbbkf8A3Lg7Y9Yw3sj7R36BSZtNCLdI/LZ89FWVtSSehjz2nd827gq7YWpXLv7bdfRR9wf6nufli8ghLes7tHy4fnf4LnKmcO6jOyPM7z7DYO9bMwbSdONWDpz0z2z7q3v1tU6ua0R6usNfLarT4LtohbiWPUXk/Wu+C+pcqUONgFOQFG3fvk/E9O1NVLVubUnFpsBsX1LR8MEcDegHVKn6plNWvfXQiTWQSNSg47a2VNXwGrJ9wNbYYjK7VHHyBNu+1gsXO1RdbFalkucePiWnusdrREHxYznH+IV9H+khqaOned59FymnDrVkDOPuF0cLjb0r5xe+K6ta8UnLv7GTszSQE+gljMg/xwqPnXSfTclpns3i/gf2oNc3qgroddiqtKIlESiJREoiURKIlEXwnG5oiheF+LrK4lMMNwjyDoBkB8bkoxGmUDuUJr0gjEhYh7SSAcQpuvFkudfSp4oKD6hCxDyLmdx1SM5wgPZ3/ELk7FlNSKeHpHY5BQ62q6BmHaOX5XMOHQaiJMeRdox+Rf4dh8z3FXdPHrnpDkMvz7Bc5UydG3o/6j2vXV9z3DYVJRRPLIIIccwjJY7rEvTW3r6Be59wJEXTWmItGw6zsXHILborRb62THBozPst3jvAFtEWeMsUHluCxyTk7Tn0wTg4wNJHQLXH/Tv1JK+rdHUnB+XA7vn4XTaY0Ox1MDCMWeiy+E7rlXLRH2Lga190iDzf1RgH/hn1rd9baOwbVtHA+3zitP0xW6zDTu2YhXWvna6xanF7XmwTRdNcbKCOoJUgEe8Gt9NJ0UzH7iD5rB7dZpC98NuhLDFKOkkav/Uob/WsZ4+ildHuJHgbL1jtZoO9c/44TJdzj711BEPgOQp/MtX0bRQ6D6ee/eHFcnW/xdMRt3ftXfxFIRAygkGRkiBUkEc11QkEbjAYnPur59RNHTAnIAux/wBoJ9rLqpT1eeHivvH1bkmSMEyQsk6KOrGFlk0/zBSvzrdoucQVTHnLI9+H7WNQzXjIXRbK6SWNJYyGSRQ6MO4YAg/ga+iqjWaiJREoiURKIlESiLHcTBFZ2OFUFifQAZNEXJOL/SJ9atLiGa1kVZYyIzDIrMM7gSKyjA6BtIfOSNJ7yTSyABwVe3SMDnFhNsxuvyN8O+yo0UiTLypQrZ229l8endWH3eo9/WrONzZRqP8A8/g8MwqOSOSB3SxXFt+Y57wdhyPkt/gnGpeHN+i2+4oGEmz9h0XAD/vbbZIxuBrmp2NYWuGP9JAz4Hjv4Y8plNVSOeJGO6v9TSb24i+Nt20HA5i+jcM80h1sWklYvM+46+0R6dlUdhjHs1nFDYCJveeG3xyH6WmSfWc6ofsyHHYOQzP7UjK+hQqLliQkcY21MdlUenx7AE9qm1VTFSQGV+DWhV9LTyVc4YMzmfUq7+HuDi2jwTqkc6pX+83u9FA2A9B6k18T0ppGSvqDM/uG4L6dSUrKaIRs2KRmiV1ZGAZWBVlPQgjBB9xFQGuLSHNwIUki+BXMrpWtXKsTqtJUkDHctFnIb3kxFkJ9Q1fVoqhul9CuB7QFjzC4l0JoNKtI7LvfZ42XUK+Trt19FEUX4ax9WjUdE1Rj3ct2jx/hqXX36dxO2x8QD7rVF2AO5UrgWZbqE5zruJrg/wAIMhX82jrv9Kn7X6fZFtIA/K5eiHTaXkk2N+flXW/89xbx74TXO3p5Ry1B+JlLD+D3VwMPUgkfvs0d51j6W711DsXgd/t7r54ov+RazSagp06UJ6Bn8ik+4MwJ9wNNHwdPUsj448hiUmfqMJXROFWaQwxwJ7MKLGB6BVAGfkK+kqiW3REoiURKIlESiJRFp8ZtTLbzRKQDJG6AnoCylRn3b0RfnyWXku8UvkaNjGxzlNSHScSDbrtvg+6rqKoY5oJw55eK5OehkY8tbZx3DPwz8LpdcOSUZ6E9HU4O3Q5747Z6dqkupmSjjvC0w1csBtmNx8+V9u/atBGck8xwwiJAcDGo43Yj1G6/1VoBeT/ENw3C/qe7LxUuQRhoETSC+xIztuA4HPwUjwuHClyPM+/wX7K/hufeTUylYQ3XOZ9Ng+bSVBrHjWEbcm4cztPsOACsfg3h/MY3jeyMrbj3dGl/m9kfugn7VfN/q/TH3Ev2sZ6rc+J+ey7bQGjvt4ukeOs7yCt9cUuhSiKmfSLYjSk+NirQSfwyA6CfhJsP/MNdh9IVvRzvpnHB4Pj+/ZUenKfXibKM2EHzVo4RNrghf70SN/UoP+tcrUN1JXt3EjzV0w3aCtutKyVds7vk2NxL+ze7YfyzTkfnVnNH0tWxm8RD/wAGrQ12rGT/AHepUV9H9jiR27QRJAp/eIDv+Qi/Oun+tKmxipR/SLn0/Kovp6K7ZJz/AFE+CsXCBrknuPvNykO/sQal/OVpTnuCtcjU9RjIdw1jzdY+mr33V+zEl3d4fu6rXj+75si2qguFGWQdXklBSOP+ks59PKa6f6Xpo4o5a6fBoBA9/nBU+l5nucymi7RIJ4AH54q0eFFktb2FpZDI96GjuHPRpkUyxsB2UIskYA7aPStuitKOq55GnLNvLL8HxW+opxGxpHeum1eqGlESiJREoiURKIqn9KFiZeHS6RkxMk2PVY3VnxjfIQMR7wKzjIDgXZLVM1zo3BmdsOa44tl3SRxkljuH1FjknzhupJPXvV8ynAHUJA8fW65N9WXG8rQ47zcHyIWpe2TRqXR9DZwNK41MxwMgHSd+5U96wlgdE0vY6x4Db428lJp6pkzgyRlxtub2A3Ei/IAhfEt8lIuo6v71XBOf4mIB+Jo2MOLY9mZ5D8n3WJlI1pznkOZy/wCIuRyCmorRriVbdSRq80rD7EY6nPZm9kfEn7NQ/qLSwoKUkdt2A/K3aD0f91PrO7LfXcuiQxBVCqAqqAFUdABsAB6AV8ac4uJccyvooFsF6rFepRFHeIrDn2s0PdkOn3MN1PyYA1KoZ+gqGSbiPDb5LXKzXYWrz4YQiztVYEEQRAgjBBCKMEHoa9ryDVSkZazvUpD/AC28gpQVEWxUnjV0qcJDZwszhs+qyymZvxTVXS6Ni19MNDsm5/8Aa0BVtY4ijdq5nLvUjYRPa2KqP/ESn44lnPf1VNW/7qGolZUCv0g+Z/ZuSf7W/nZxK208IpqdsbdgA71vcRvIrC01H2IkCoM7sQNKrk9yep+JNQoIZa6p1Rm43PDee79KQ9zYo77AobwTwZyTe3G8shLICMadfWTB6FhhQPsoFHc1a6a0gwsbRU/8tmfEqHR0xDjPJ2neQ2BTvHX0rDIOsd1bN+M8aH8VYj51E0G61awb7jyJ9lIqxeIrptd8qZKIlESiJREoiURDRF+duNeFeTcXCNBcKBM5TlJOUMbOzR6OWpXSEIGB0II7VY0/22oOkJB5n2VTVfeiU9E0FuzBvuok2aLKAElUoMkSiVTlthhZO2NW+O4re0QueDFew33zPPvUSd9QyItmsC7YAMhnlvNvBbdk4VXmIJ1HSoAyWCnSFA7lnJx65FSo5GRRvnebD2H7uocsT5XspmZ5nmcfIW810DwvwgwRlpMc6UhpSO2PZjB+6oOPeSx718f01pR2kKkyHsjBo4ftfQdH0TaSERt71M1UKclEWtxHiEcCcyVwi9N+pP3Qo3Zj6AE1uggknfqRi5+eCwc9rBdxUNNw26vDrjg+rrtiaeWaOQj1EEDAj+dlPqK6Ol0d0LbSvvwDWkeLgfId6hyS656o77n2W3DwbiUCZ50N5jfQyGFyPurJqYE/xj51lPoukl7ALDwxHh+CEbNI3PFZuFcZjnLoAySx7SwSDTJH8V7jfZhkH1qgq6GalI1xgciMj83HFSo5WyZKG8S8PWSXh9oq4jWQylR0CW6gBfgS4X51NoZ3Rx1FQT1iNW/Fxz8rrVKwOcxmzPwU7Palp0lYry4kJUZ+22QXORsFTIBz9t/QVXMkDYSxvacRfkNnecTyC3lt3XOQVdhtDxG4W4kH9jhP9nQ/79h1mYfc+6O/wJBtHyjR8JhZ/Nd2j/pH+kcd+7wtHDemdrHsjLjxVvqjUtRniMZiUDq1xbKPncQirXQovXR9/wD6lR6r+Ufm1dOr6AqVKIlESiJREoiURKIlEX5z8UcTM1xdXA3LysI9+oUiGPHxCqf5jVpACyC4zPvgFQVREtXqnIZ8hifdTvgXg6ssdy5B0ArDH15WnyFn9ZtiP3d8ZzmuF+ptMSyP+zaC1jcMdvz5x6bROj44wZyQ5zsb893z9XSuQV2lEWjxniPIj1BS7swSKMHBkd9lQE9PUnsAT2qVR0rqmURjDaTuG0/Nq1yyBjbra4D4a0MLm6KzXWNmx5IM/YiU+yOxf2m746V1scccLOjiFm+Z4n5YKAbuOs7NS/FeIrBGZGDNuFVEGWkZtlRV7sT8huTgAms2tLjZCbKP8P3t47OLy3SEEBojHJzMDoY3P3xkHI2O+OlZPawDqm68aXbQvviTw4l0FcMYriP9TcKPMh9CPtxnuh2OT0rDAtLHi7TmD8z4r0jG4wKrVtPdyyctbRVu4wY5Z5MiBASDlGHmlD6VYIMEbZIxVWNDgOLXSfw73AGZ57Ba5F/JbvuCch1l88QcL4ikbEvDcxFSJo0gIfSRvpjMv6Ueq6lJ7VJZo2madZlw4ZHW97G3OxWDppNtrcv2pbg9yJII3VkcMoIaNSqkdsISSvpgnbGK5ipjMcrmkEEHIm58cL89qmsN2grcrQs1o3ya5rKL793Gf/RD3H4foqvPp9mtV33An0HuolabRLpNdyqhKIlESiJREoiURKIozxPxA29nczjrHC7r7yqkgfM4oi/OiLpa3iVS51BVQYy5UYABJwMHBydgAatqiojpWB8nZbie4f4XO00ElU54bmcPE/i4U1ZcVe1myFZS/wCttpBoaTG2uPOxkA7qSGGxPQim0pRUWnIulpnjpBl+D8/djQT1Wi3dFUNOpvzt+vnLoHDuIRzoJImDKdvQgjqpB3Vh3B3r5nUU8lPIY5RYhdhHI2Roc03C2a0rNRmjXxK0Q9I4p5sfvfo4gfkJW/Guh0I0COR/9o9T+FDqT1mjmrjVutKxyWysyuVyyZ0k/Z1DBI9+Ns9cEjua9vsXllkrxepRF9oigrPitwLjlXMKRpKT9XdX1ZKgsY5NtpCoLDTkYVhk4ydha3Vu081gCb2KhrCHk3t5brtGxS5Rfu84Mrgeg1xltvvGqLTkYIjl2m7T3ZevkpVKbFze9S9UClrFw9NfErRfuRzzfAgRwj8p2rqPplnXkfwA8b/hV9ecGhdArrVWpREoiURKIlESiJRFUPpYudHDJzkDU0SknphpYw3+HNZxdsX3hap79E62dj6LnvgjgpZxeSLjClbdSN8N7UpB6ZGw92T3Fcv9T6YbO77eI4DM+357uKlaF0eaePXfmVb72zjlQpKiyIequoYfge9cnHK+J2swkHgrtzQ4WIVbl8INFJzrGdoX+1G+ZI3A+y2Tq+eTjtirg6Y+4b0dazXG8YOHfl6cVFbSCM3hOrw2Leh4+0flvYjAf2o88De/mD9X8HA+JqI6hbJjSu1+GTvDb/235LaJSP5gtx2eP5W5CccTtj9+2nQfJoH/AMgasdCn+FINxb7rVU9tvf7K2XEwRGc9FUsfgBn/AEq3AubLSVQOA+Hry8hiu4y8FxIBK13LJJvqw3LjtAxUwgeUa9OwyAc5qzbBsOW79qIZPFWfwdfTTWwa4ZTMskkcoVdIRo3ZCmMnOCvXbIxsKgTMDHkBSGOu26m61LNKIo5r22mkNvzY2ljYOY1fzqY2BzhTnY4BHvwdjis9VzRe2CxuDgoCQ6uJ3R+5bwIfiTO+PwI/EVTabNooxxcfRSKbtu7vdSVc6piwcEnH+1ogvmItZkcKCeXqeB1Z8eyG5bAZ6npXXfTTXBshIwNrHxVbXkXC6FXTqvSiJREoiURKIlEUPP4rsUdo3vLZHU6WRpo1ZSOxBbINEVC8c3Vutwt49wt1asUXlCXmC2cA4lWBWKurY3OkspGRkHat0nTVM0Vqd1juyv37PTet8EkbHXeFK2t0kqiSN1dG6MpBB+Yr5/JG+NxY8WI2FXIcHC4WWsFklEXmRwoyxAHqTgfnXrQXHq4rwm2arvEeOW/1uxZJ4ndLkIyo4YhZkeE5Ck/aZetdFoennjc/XYQ0tzIIxBB/Kh1L2G1jjdXPxAM2tyB15EmP6Gq4Z2gtLsiqBwPx5PriAnhghgtlkMEoUCWNFVdAfGrnNuwwcKMDS25PQyxtjY2/aOPIbO9U8Mr5JHWA1BhxJGfdsVx4EwF3xFF9nnpMvwmgiYn+pW/OqesHWBVlAcFO1DW9Qvi3iPKhCiURPM3KWXBPLyCzSBRuWVFYqO7aR3qRTQmWQNAutU8ojYXE2UJe8FilXhzwXNzhpisQVUh5CLDMXKrygwB0hcuWzrBycg1MlY2NhO3itLHFxCjI+OLEbq6MU0pnuZNCwxM5KwabcZI2H6snc9/dXL6QpzU1AjDmtDQL6zgMTjz3KwhfqMLrE3OwbsFG3HG7+5yI7eeFPRUKyH4yzhFT+UE+jVLpKDQ9N16qYPO5uXz5ZQ6ieuk6sEerxcfb/Ctf0ZzTWsiWUsMaLMJpQ4cvIzhkYB2IwToY92Pk61cUukqare5tOCA21uXDktJp5YmN6U3O0rplTlglESiJREoiURKIqh4m8LM0jXVqEMjAc6B9kn0jAYNg8uUDYNjBAAPQEV9fo9lW3OzhkR8xC3QzGM7wqzCbWRzDJAkc4HmgmiRZB7wCMOv7yEqfWuOqqauoz1i628E28dnerSOSKXKycR4EeWFs5fqhBLYjjTQ5OM6lABzhcZB/GtcFaNfWqW9Js6xNxyN/L0WTosLMOryUWBJHtdteKP2sUnMj+JMcYdP5lAHrUy8cmNOIzwcLO83Fp7jfgtWLe3fuxHpda3+zILqfQl7MtvHAZ551unfILFQgLOUQDQ7MSNsAbVaaPZIGudNG0G9gNRo2A3yucxbFaJiCQGuNs73K9cJ8KWcxMlhdJM43KXkKy5AOMgsiSKuoY1DIznvU+dpc3Vfdv9ji3yGHktTLXuMeYv8AtWfgvh6Vpknu1iQQn9BbxEsgbGkzMxVdTYJCjHlBz16Q6enZTg6pLnHMnO27871tc4vOOAGxe+I8fdDcQXcXKVkk5Eia5RJGBhpHCIeSq60yz4GW9BmpbYwbFp5/Nq1l2wrkv+yLiFovrFrPHIqiPnBGkiVT5eaTGG1FVJOFJzj4V0EdfCQH/wBYFhjhwJGdwqZ9DKS5gP8ADcdYi2O8gHKxPguu+Hr6Oa+vJYNZhMNsqs0ckYLR89SAJVUnAK9vSqasINrcVbQA4qb4vfiCGScqziNS2lBlmx2A9aiNbrGy3E2F1xfx54rW9ZELxxhIDkq5kRXkYF01BQS3KVR06lx76uqCNrA8E2JFgT3X35i6rK0ucWEN1gDcgcjbO2RsVeLfixW3ku2k5ptLNiZNatme4/SNGSpI1IqQJtsNZArRWFr5AxmRK30wc1l3m5W/wGx5FtDD3SNVY+rY8x+bZNfOqubpp3ybyfDYryNuqwNW9UdZqO4tNyWtro9LedHc+kcgaCQn3BJS38tXWgZ+jqw0/wBQI9x6KJWM1o77l0yu7VQlESiJREoiURKIlEVF+l+WI2YheJ5JJW/QFE1lZI8S4yPMpZUYeXtqrF0jIxrSEBu2+S8LXOBDM9i5Zw/jt1CxXmyBABpW5ikYZy2RqbS+wx9rvUSbRGh6xxLXhuVi0874Zbti0srtIwMGvGXG5vywsfVTlt9IAG0sJbf2oG5nz0OFI+AzVBV/TPR4xTscOJsrSn0n0mD43NPJb8HFIUnjv0QrCwNvd64mjwH0skrBlGpVYaSd8Bz6GvNHGSJxpZXC+bbOB5jC9r52wyW6azv4jRwOCmUtUFrMZHEL2088iXOPY5jtOsnbmIySqGUHDeYdelvc6wtje2HktGxWmGQMqsDkMAQR3BGc4NaTgtigeN+H4THcSMV3VnzPmWOE4Yu4VjlVYe0oYL5Rt1zsZIbgeiwLRitDg19bLO8qx3DXTRJzmEM6AggAOsEp8iEptgdsZrNzXatri3MLwEX4q4mo62Ly7hQWJAAGSScAAbkk9hRFU7ULfXkV1HGBb24fTOVw10zqU0rkZMCgk6j7TAY2GTvPUYWk4nZu/a1jrG6zcYsZ3kYHT9SZdE0LaBhQXDuAkZYll0lSHGMbr6eNc0DihB7lXfD1tPEJIElDtbvyzHKSVkUjXHIkgy0epGXPtLkHCiqHSrYRNeRtg7EFue4gjAG3cccSVKpy7VwOWw/MFLjjOnaaKWI+ukyIffzItQA/j0n3VV/aa2MT2u77Hwdbyut/SW7QI8/Re0v7a5DwLLFJqUh41dS2k+U5UHIG/p3rEwVFORI5hbYixINr7Mcl7rsf1QQVPeD/ABCAq2dy4W5iGlS5x9ZRdllUn2mxjUo3DZ2wQT39DWMqohI3PaNx+ZKmliMbrFW6pi1JREoiURKIlESiKM8RcHW7gaFiUOQ0cg6xupysg+B7dxkHY1hIxsjSxwuDgV6CQbhULw/xrnh0bCzwsY54x9lkJQsueqEqcH5dRXz3SWjn0ctji05H5tCuoJxK3jtUtmq9b15dQQQQCCMEHcEHsQeor0Eg3C8zVevfBsEkbRaphGVIWLnSGKMkHDLEW0ggnIHQVbR6bqmkXINrbBc8L8fFRzSxlWPwjxYzRGKQBbi3xHNGOgIHlkX+7cDUD8R2rog5sjRIw3acR+OY2qKLjqnMKbkjDAqwBUgggjIIOxBB6jFF6qZ9J1nII4b2B2jkt2ILr2SXAJK9GUOEJB2xqPat0Ls2kXuvWRte8BxtfC+7ceW/gtPw34/lbEV1EhkzgGN1j5n8KzFUJ/dEmo74WsxA1+MZ7isqiGamNpW4bxl881a24/EMrIk8fqJLadR/Xy9J+RNYGnkGxaBK07VhufFNsiNocOyoWWJQwLaR7IGn1wPTcVj0L74iy9127FNRSalDAEZAOCMEZ33HY+6tZWa53xzisC8SuQ85hHJhVnXIGtDKxUvpKghJFyD6+41Gr6WeSFj449exdsvnbluXkc0bXlrnWJttXl7/AIed3v8AV7vrjKPmsbrn4EVTCKtHZgt/9YPmQVK1otr/ADUhw6eLcWVpLKW3JihKKx23NxKFQ/HUTW5uidIVJHS4D/cfbG3gFgamGPs+SmY/BMl3j/aBQRAhhaxHUCRuOZOQCf4UCj1LCuh0foeKkOvcl2/Ly/N1CmqnSYZBXmCFUVUQBVUBVUDAUDYAAdABVuoy90RKIlESiJREoiURcV+kvhr2vEfrMJ0GdeYjdtahUkjI7owCNjuSxGCM1sNJFWQuglF9oUKeeSllbOzLIqT8L+JUu0G3LmAy8R6+mpT9pc7Z7HY4NfOdJaLmoX9YXacj7Hiumpqpk46pxGanKrFJUZc8bQTC3jBllyNapj9Ep6vIxOFGO3U9hUtlG8xGZ51W7Cdp3AbeeQ2lajINbVGJ+ZpxPh7l1ubdglzGMAn2ZU6mGQDqhO4PVTuKkaP0gaY6j8WHMbuI4+qxmh18RmpPw/4qhuWMJ/RXKbSWzkalPXKkbSL31L2xkCuntdgkZi05FQtbGxzU5NErqyMAysCrKRkEHYgjuCK8BtisjiuReKfDL2ZOxe1PsyHzcsfck9AOznY98Hrttr4tz3fhXdDpFur0U/cTlyP527cc5v6PLNsFWuLmLmJrggR5FVYkbQZdJBVdTNsox5QD323GaRjc/m5VFZ0Ekx6JoA4beP44K2ztb2Ye4mmYFgAZZpGckDoihicb76EG57E1pc+SU2zWgBrFCXHE7q82i12lv+0IAnl/gU5EK+9gW6bLVXVaThp+qyz3f+I57+7DitzIXPzwHmo688HRaQbcmGQdX3cSZ3/SAnLnJ9rIb342qNo/6lrKSUvJ1gcwfbctdZoqnqmarhiMjtUh4MvDw8Si4tZXeR9TTwaJECqMKmklZAAMn2Tuzb+nSf8A9DS1b9dztU7j+cvNQYdGvpoxG0XG9dC4JxWO6gS4h1GOQZUsrISMkZ0sAcbbHuMGrBeLeoiURKIlESiJREoiURKIq/458PfXbVo1wJUPMhY9A6g4BPZWBKH3MT2rNjyxwcFrljEjCw7VwWA6XGdUZ1nS3R4JR5WX3ZIII6ZyDnVVo6KCpjMcoux/kf3681Qh89O7WjPXZnxb+v8A15KbuuLXkzQ28lwlvG50vNGpDMew1Enls/QYwAftHIU8lW/TkWjI3VAYZbZDYOY2+fuugodM/fP6O+p6nkrvwfhMVtHyoV0jOSerOe7M3VmPrXEVNVLUv15Dc+Q4AbAuhZG1gs1RPE+NtKzW9oRqU6ZZ+qwn7q9nl93Re/pU6moWsaJqgYZhu08Tub5nZvWN3SHVj7zu/agLXgyXFjb7DmBVlDNq3kIyxYghjqJOSCD3BBAq3dVOp6t52XItw2W2YbEFO2WnaNufep3hN/ICsaXz28vQW96qzo3uiucozj0yxb1UVYtkjkGs0XHDA94UBzHxmzsOf5XnivGOKC4aEGJWjRCxjYLG4k1YOiWGRgRpPRsdOtYyS08TQXXxvs3d4WUcUspOrbBRXBONXT3U0Ek6QXLYUysnNklUZKrGx0xKo1EhRHnck5OcaqupEcAmjZrN52tzGJ8/ZeNid0hY42PzJblu8NtdAXoYzOTyLyZzIrj7oYgCBxnBUAD0O4FVFRJUVsGvC67R2mAWI7s3N8eS3sDIn2cMdh+ZFXCufUxeZZVVSzEKqjJYkAADuSegr1rS42AuV4TbNa3DOGPxEgkMlh1ZjlWvP3FHVYD3bq42Gxyew0RoboiJp+1sG7iePpzyramq1uqzJdEjQKAqgAAYAAwABsAAOgrpFAXqiJREoiURKIlEUHwnxZaXEnKil85BKBkdBKo6vGzqBKu3VCfWvAQcl7Yqcr1eJREoi4l9KTWbXDvbs0kurl3cSRSMpI8uvmKujmL7LLncAdCuG2xVccR1JCLHYSo1TRPmAkjB1hkR6Kr8OE0kBYRpNFkrjmLzMdNDIRgt7iQTt1PXM/UEMT+glaSN53e/PxO1Rz9PSyATRODXbhv4buXgNil+AyXNxEU5zpahioz+vYLsYy+cogO2/n7ZxXKaTjoIaovgZjnj2Rxtt4bO9dHo6KpkhAncO7Plw4+SsCiK3i20xxRj4BRVUekmftLirfqRt3AKK4fxBYImibLOk0kaRruz+YyKAP8Ay3XJOwHU1LlhdK8PGAIBJOQwsfMHidi0RyCNuqcwSAPMeSj/ABJHctHqmKrAciWKPcoD0Z5CMsBvnSFx7wCak0JphJqtuXbCdvADZwve/DJQNK/efbl0VuWeHP4PVaXDy8Dxi2I/SME5bklGwpI827LhV2I29xqZVRxyMLpdm0Z/g/MVz2g9J1T5+hNje+Y/CkOJyRSyRmVNDhliniY+bTI2EkVl6hZSul16am6E4qBC2SNjgw3GJaRvAxBHEXuDnYZrq5Cx7hrCxyI4HI9xyPNbHEL0pBLBdI17bqMGRMGaMgBgJBtuAQeYN/Ud6jx0+tK2WnPRPOw9kjbb/wDJ7itcrS1pDus0eI5/lTvgXwtxAWsbrdWxjceRG1TiJexEsbKGPYoPKMbEezVzWaGp6l4eeq7bq7e43sq6KpfGCMxsvsVx4f4Jj1LJdSNdOpyFcBYlI7rAuxPoXLkdjUml0fT0v8tuO/M+KwkmfJ2irVU1akoiwX17HCjSyusaKMs7kKB8zRFS72efiDB45JrW3j80DgFJJpO0zRt0hG+I3HnySQABmHNVBps3FbmRXxKsnhTirXNuskgCyqzxShc6eZC7RuVz9kspI9xFS2nWAK1EWNlL16vEoiURc1tbOOOKLhd6CjxALby5KCXl7JLDMPZmAxlAdQOeqnJrpWPjeXtUljmubqlTKNxKMaUuLeVR0aaBxIfczRSKpP7wUfA1mK3DELwwbis9j48teX/aJEguFJSS2LapAykjyoBqkVsalIXcEGpgeCNZaCCDZepPFzPta2c8vo8o+rR/My/pMfwxmtbqiNu1ZCNx2KqR+Eroc2RbiJXkkeUQBC0QMja2QynDkaicMAMZ9k9KqaiOCd5c5px239slPhlliaADgq5fR6lkm5RWeIlLmDbLhdyuR7TAEPG439noCRUINdFIIXOwPZO7jy2OGXgFM1myMMjRjtHzbtBWnwXiAzFcj9XcnlTdsTLlUlwNhzAMH3lKzqITZ0R7TMR/acSP+3Z3ryGUYSDJ2B57D3/hSHjG6QW00ZdRI0bFFzudA1ZA/lqPo+N5na8DAEXPPBbat7RGWk4kFScFnHzGnVAJJFAZ+5AGw93bp1wPSozpX6giJwF8FuaxusXgYlbValsXM+F2Q5ETqSJAqsjEsdDDBBAJwBnqB1G1dfKbuc12WIK+ZP0hLBVFzTgDsAHjv71dIUivYYpXTdWDYzvG6N5lz6alx78D3VzjzJSSOY08OYIwPgvocZjqo2yciF64B1uvX60+f6Ux/hxXlVlH/aPUrKDN/wDcfZeH5lvOq2Ur27zammCaTHoGA0pjYFRJkqFYAHJ3yAamUlfLHE4uNwMBffsHLaVGqKSN7wG4E523b1twcUuITI8V3ONDhTz2a4SRmCnTy23G7ADlsu+R2xWyLSVQCNazri9srDHb3Xx2LCSihINri2G9SvD/AKQ5IblIb2a3aN2CM6o0JgLAlSxaRlKnG4yCMhtxVlR1jqjEssNhvf8AH4UKppmw4B1zuVo4547sYIJZRdW8jJGzJGs0ZaQgZCgAknJwOnep6iKJ4TwuKUrcTyLdXA8xkL60iY9oo8lYlHQEDUcZJJqqmme42yClsY0LK8Ul1eSWnPeCKKFJCIsLLPzGkU4kIJRF0YJQBst7S7Z3UsLHDWOKwleQbBW3hnD47eJIYUCRoMKoyepySSdySSSSckkknJNT1HW1REoiURU3xrfi5SbhsEaTSupWV3GYrUMNmY4OZe6xjfoTpG51SytjGKzawuyWnwfxGvJUzJLGVjVi2h5EkHlUGOVARIWJGF2ff2etVjo8cFKDsMV7bxMFZC9rdJGzKgneNQq6yANS6+YiliBlkGCd8U6PcR88k1uCn61LNfKIqV4kiCcQRh/v7c6vQtA6gH46ZsfBRUaubeEHcfUfpSaN1pCN49P8qimOO2t722kDsodnBiRnEKuF5WpwNMbalyNRHQHvUhrZqmSOojGQAN9pxvzCxLo4GPiecySLeSz8O8ILLAzXWozzYYtnLR46AE9/Xt26AVpm0kY5QIOw3C2w/NnjtWyOiD4yZe0fJW6NMAAdAAPwqoJubqwAsLLxdSaUdvuqT+AJr1jdZwC8cbNJVH4ammGJfRFH5CuqebuJXyKodrSuPE+qlfDc+id4vsyrzF9zphWHzXSf5Wqs0lFrMEg2YHkcvfxXZfS9ZrRugOzELfgPKvHQ+zcqJEP78YCuvxKBW+TVCcOkpw4ZswPI4g+Nx4LpW9SYjY7Ecxn+Vl4d5rm6fupjiHwVBJ/1SmsZurDG3fd3nb2XseMjzyHlf3UdBcHlGZRq0ZMSn7c1wdQ3PpzVQempx2qSY7yCLfgf7W4ediTyC0a9mGTdiOZx97eK6ZwLg6W0CwjzH2pHPWV23Zz6kn8BgdAKnE3OGWxQOaiYOHRS8Ql5iJ/ZljMEWkAZkDE3GMeZsgoCfZ0HG7VsLiGC235ZYWBcs974bjVxcW8SiRTqMa+QSbgnSy4Mchx1BCt0cMMFfBISLOPz5+l6W7QtLjPEeeym0iuHuYRqEsYjT6uXAJik57oG1DGqHc9M6TpNbIi6M3JAHr4eqxfZ2Flv8A+kB5FeOexuVuYiBIkaAqc9HDM4Cg9cEn3FsE1P6ZgFyVH1HXsrbwji0dzGssRODkaWBVlKsUZWQ7hlYEEeorYDfELBb1eoqd4l447vLbxSi3iiKrc3ZIBUuAwhi1bcwqykuc6dQwCx8uiabUwGJWxjL4nJQ0dy1sEaCPRbeVEt3U865diWaRARrEmMseYSW0kkRgF2gEa/aOO/57eeSkZZZKX4fBhhNbOpglJZ4zkAMT5pEPVGJzqQjBbJ8rai2DjsdmshvCx8evSxFnAgluJcHlk6VjjBGqWRwDy0wCBsSTsAd8bIIXPN9ixkeGhbi8G4g/t3NvCPuxQNIw/4kr4/5dSm0bBmtJmcsqeECf1l7eSfzxxD5cmNMfjW0U8Y2LDpHb1AcY+judrhZbe9YIEKhbjXOYi2NToS4znSvlbbI+QwmpI5W6pGGeCzinfG7WGa1PG/B47G0tIlz9XN0JLqZjku+lijyt6GUJ12GFGwwKxq2OFO5sQxtYAfNyyp3AzB0hWBHBGQQQehByD8xXHkEGxXRg3xC9V4vVE+KZMWkw7uvLHxlIj/AO6pdC3WqGcDfwx9lErpRFTvedgKgAKv18mJvisU0vLMc37KRWJ/dPkf/AzVi9nSMczePPMedla6FqOgrGHYcFYPGNoHtJSesSmVD6GMFtiNxkAjb1qjoJTHO22RwPfgvo1XGHxHhj4KUg8K3dsztDG95DOVkjbmRrInkVdEnMZQ2ygBxknByKua3RnTFvR2FsLd9/cqtpq7o769zf8AwoBiLSKOGdWR7WaKWaI4LaElEhkXfEibbEemNiMVHMMjKy78iCAdmVlt6Rr6azcxmO+66J/9QjOPqt9n/wDEm/6tOPzqX9rJuUTpmrS4nZ3V06Pb2slvLGfJdTvHGApxqQxIXaVDgeRlUZwQQRmt0dM4YOyWt0o2L5xjiDpG0N8TaPjCXSF/q7nBCtzEYFNyCY5GUnGAWG9YOp3MNwLhZiUOFjgo62vJBGkHDY5ZLVARJeRJHKzud20c11DsSSWkw4ycY649bA5/XcMd2S8MgGAWO24xLblkh4bfBnOqS4uIpZWc4xqPJD68dl1IAOmOlemmec/ALwSgZLTsLOO61Lax6LwS8yW/eOOGSFy+pgINZlGRlQjjSQfMzb58LnRG5OG75gvbBww8VPQfS/ZqqrcHTMoAmVQSFcDDqD6Bsip4NxdRjgo6zmEc8ouOVbXhLTzzXBTChzoBt1LAFNEYXmbY0rqDHIEGoa/WxxGy3upEZFl44fxu2bEwvY1aRdiGW4vHBwQAgBEOcbwpERn0Oa1mN3Z1fYfvndZBwzupvg/BriUsYVlsoX3eSZi88xJJLrC5ZYSc+041bAaBgYkMpr4yLWZbdlW/gnBIbVCkKnzHU7sxd5G+88jEsx+J26DA2qUABgFpJupGvUSiJRFVvpEvwLV7RVLz3kckMMYx9pCGkJPsogYEn4DqRWioqI6eMySGwC9a0uNguT8E4IfrSQSpJAVVpJgpaNmWNcZDxnDjWU3BI6iqWvr4nUnSwlriSGi4BsSdoOIwvuUlms11gSPJa/D+KXPLUmXJKg4dVbGRnGV0k/M1Lk0bTk5W5H83W5tZMBnfmP8ACw3vEZ5gpkCCGOfQzorDMiorKGyx0qTIMe9eo2B1RU8EExY0nXLbi9srm9sM8MeB52haXqJ5aNwAw22WWpK4NY7iIOjIejKR+IxXoNjdZxv1Hh24grBdJLccLnnMspkRowVDEKY5UVNBRcAnmk7kHb51D/hwV8cIaNVwJyx1gSb3OOWxfQnzSPabuK/RXCLhJIIZIt42jVk/hKgj8qvVDS+4ZDMUM0MchQ6kLor6D95dQOk+8URbdESiJREoiURRvFeAW1yQ08EcjL7LlRqX4OPMvyNLXRfIfD1qqhVtoQFAAHLTYDYdRRFuXNnHJpMkaOVOV1KG0n1GRtRF7jgVSSFUE9SAAT86IslESiJREoiURUa3PO4lezHcQCO1j9w0LPIfiWkUH+AfLi/quoOtHCMu0fQe6lU7cypOe0V2DEbhHjB/dk0Fh/gX8K5RkrmjVGVwe8Xt6lSSAVS7n6OFVQLe5kTAAxKBKpwMZyNLAn449AK6SH6olB/jMB5Yfke/FaTDuK0+HeHLy2WeF7eK6inbUQkoTqqoQVlA6hQeu3rWVVpGkq5GTNkMbm4YtvtvmCd+5bIyWAtIuCqy1nNA/JnieM4LRa2RyyZxu6MQWXYHfPQ4Ga6GnqYqhmvG4O2GwIx5EA2Ozw2LjNLUPQSa7BZp8ivul2ZI4hqlkbTGvqeuT6KoyxPYA1nJIyJhkkNmjE/N5yHFQ6KldUyhgy28l0jgHg2G3geBmaZZNPM5gXB0bhQqqPLnsc9a4et0xNUzNlADS29rX28b58cF3rIg0WW54Rn+p3LcObaGTVNZHbAHWW2H8BOtR91j92uz0HpH7uns49duB9j3+t1FlZqlXerpakoiURKIlESiJREoiURKIlESiJREoiURULwe2uO4m/bXdw+fUCRol/wRqPlXzn6jk169w3ADyv7qdALMU9VEtyURKIq9424G11AOWBzom1xZOM9mQnsGXI+Ok9qtNEVwpJ7v7BwPse4+V1FrKYVERjK8eEfCwtQZZCHuHGGYezGOvLTO+nPVjuxGTjAAz0ppV1Y7VbgwZDfxPHcNnmsKKiZSs1W57SrJVQpqi/EfDGni/RtonjYSwSfckTdc/undWHcMasNGVzqOoEoyyI4frMcVhIzWbZTvhbjYvLdJgND7pLH3ikQ6XjPwYH4jB719RY9r2hzTcHEKvIspasl4lESiJREoiURKIlESiJREoiURKItbid2IoZZT0jjZz8FUt/pRFT/BdsY7C0Q+1yELZ66mUMfnkmvlWk5OkrJXf7j5GysYxZoU1UFZpREoi+MwAJJwBuSe2O+aAEmwRQfCeMSXUxaFQLNAV5rA5uH6fo9/1a7+c+0dhsM1YVFIymi1ZD/FONh/SP8Ad/uO7YM9y1tcXHDJTtV62JRFAPP9QvRc9La6KxXPpHL7MU+OgDZ5bHb7BPSu0+mdI3BpXnEYt5bR3Zjhfcok7P6gr9XXqMlESiJREoiURKIlESiJREoiURKIqz9JMpXhl0B1kQQr8Z2WEfm9YSPDGlx2Yr0C6yxoFAUdAMD5bV8gLi43KswvVeIlEUZxnhTTaHjnkgkjzpdMFSGxlXibyuuw67jGxFS6WpbFdr2B7TmDnhtBGIPlvCxc2+RVd4fwyS7nuYr24aeO3kRREiiGOQtGkuXRSS+CwGksV26VZzVMdLDHJSxhjngm5OsRZxbgTgMswL8VrDS4kOOSuaKAAAAABgAbAAdgOwqiJJNyty9V4iURa9/ZpNG8Mi6kkUqw9QRg/A++tkUr4niRhsRiF4RcWK8eBeJuVksbhtVxa4Gs9Zomzypt+pIGluvmU+or6nQVjKuBsrduY3HaPmxVz26psrVUxYpREoiURKIlESiJREoiURKIlEVT+kJtQsof2t7Fn+GEPcH84gPnVdpaXo6KV3Ajxw91nGLuC3a+WqxSiJREoir3h/a84kP72FvkbeIf5qasqzGlpzwcP/Ny1t7TlYarVsSiJREoigPE8TxNHxCBSZbbOtB1mgbBli95wNa+jKPWr/6f0j9tP0bz1X4cjsPsf0tEzNYXV3sLxJo0mjYMkih0YdwwyDX0RQlnoiURKIlESiJREoiURKIlESiKneJ218SsY/2cNxOR7/0UKn8JHrn/AKlk1aEj/UQPf2W6AddSVfPFOSiJREoir1h5eJ3a/tLe3kH8rTxk/kKs5uto+I7nPHiGlax2yrDVYtiURKIlESiKD8Hz/U7t+GttDLqnsuwAzmW3H8LHWB6MfSvpWg9Ifd0w1j1m4H2Pf6gqBKzVcr3VytSURKIlESiJREoiURKIlESiKkudfFrpv2NtBF83aaVvngp+Vch9WSdWKPmfQe5UmmGZUvXFqWlESiJRFXr7ycTtW7S280XzRopV+eNf51ZxdfR8rf8AS5jvEOafZazg8Kw1WLYlESiJREoir/jawd7fnQbXFqwuIDvu0e5QgEZDrlSO+RVvoSt+1q2k9l3VPfke4+V1qlZrNVy4JxJbm3huE9mWNXAPUagDg+8dK+mKAt2iJREoiURKIlESiJREoiURVLxBwOdJ2vbIK7uoW4tmOkT6BhXWQ7JKB5d/KwwDjANVelNFR17ACbOGR9uS2RyFhUafF8CELciW0c7abiNkBPulAMbfJjXFT/T9dEcGaw3tx8s/JSxMwrdg8RWj+xdW7fCaM/8AdUB9BVM7UTh/2n8LPXbvWR+NWw63EI+MqD/WsBR1Byjd/wAT+E1271py+MLBet5bfKVG/wCkmt7dF1p/6Tv+JHqvOkZvUDx/xNbyNaTQGSXkXAd2jgnZRGyPG7awmMAPq2J6VbUOh60Mla+Owc0gXIzBDht4W71qfK24sVbuG8ThuF1wSpKvqjBsfHHQ+41QTU8sDtWVpaeIst4cDktutK9SiJRFq8S4jFboZJ5EjQfacgD4DPU+4b1thgkndqRNJPBeFwGahJppbtSzMbCw+3cSnlTTD0QPjkoRnzt5iMYA612ei/pxsREtTi7Y3YOe8+XNRJJ74NVr8O8QsiiwWU1u6RKFWOKRH0ge5WJ+Zrq1HUzREoiURKIlESiJREoiURYby7jiQySusaDqzsFA+Z2oi474l8QPxBzkstp0ih3Xmj9rINiQeyHYDBIydoM9Qb6rFZU1KLaz/BVy74FGy6UHLwdQAGUzjGTEfKdts4z760NqHjM3HzapD6VjshY/NijraxQuYyiwzgZ04DxSj7wV+3qBgitrpHAa17t8CFqZG3W1bWd4g/PFTMFjGFBeKFWx5tKrge/JUbVHMjicCVJbG22LQpT6PeLxJxOLRtHKjQlwvkZ8q8YB7+y4DDbzY71OpmPaDrKtq3xuI1Ni7fUpQ1BcV8H2dw3MeBRL+2jLRSf+rEVY/M1i9jXjVcLjivQbKNfwdOn/AIfiNwo7LOsVwPhllVyP58++qqXQVBLiYwOVx5DDyWYleNqqPHuLcStbk2zTW7fo1kSQ27rzASVOFE2xVhgjPdT3qum+nqKPGzv+Q/Clwa0txcDu/ajZ+M377NdhB6Qwop/qfWfwrFmiqFmIjv8A3OJ9LKSKY7XeA/yq1fpMtxHJG7G4DaopndpZMgbsdeVSMatxg56AbirimLIm9UADcAAP2Vqlpx2QPz+gFNXStNJzrlzPL2Zxsnujj9mMfDc9yTWuSd7+AUiKmZGN53rxNaI2CVGQcqw8rKfVXG6n3g1g17mm4K2Pja8WcFdfBnjdkYW19ICD+pumwurAzy5TsA+Bs+wbGDhvasYJxILHNVNRTmI3GS6RUhRkoiURKIlESiJREoip/wBJvhN+IW8aRsuuKTWEckK/lZcalBKsNWQ2D6d8gi5DdzXVowjuoipzgczCFv4ZBmOX+Uiob6RpxabKfHXOGDhde14z6wy/8s/mHrV9m/eFvFdHuPl+VqcQ4kraWaFwUYFGZ0Xf0GksTnoQAc1myme3aMVrfWRut1TcZbFJv4P4nMkc8luzo5Om3GlWXGCsjpIw2PQBjnbJC9KkRwtZkoktQ+TPLcrJ4T8C3v1q3mniWGKKQSMGkVnbSCVAWPUvt6ScsNga3LSuv0XiURKIuY/TVwh5fqkohaWOLmq4RGkKF+UVcqoJx+jYZ7ZFEXK1nhB8s+gjsJiuPihbH4isDGw5gLY2V7cifFbMPFZFAZX5yZ05K4yeugTKAmvAJCnc4rQ+lYezgpMda9vaxW+OPw/3mfTlSZ+Hs1F+1k3eamfeQ7/IrFc8cwMrHpH35WCL+G7H4YFbG0bv6itT65o7IutvhXhC94hg8s8s/wC9mBihXPdIvblPocY/eFS44msyCgyTvk7RXeODWRgt4YC5cxRJGXPV9ChdR3O5xnrW1aVuURKIlESiJREoiURKIsdxbpIpR1V1OxVgGB9xB2NEVYufo54a5z9VCe6J5YR/TE6j8qIt/g3hCytWDwW6K46SHLuP+JIS350RTlESiJREoiURKIsMtqjHLIrH1Kg/50RY+IcOimiaCWNXicYZCNiP9COoI3BwRRF+bLRM8Ra2JbkhiAups4AH286vzrxervXh7wdZW4SSO3TmYB5j5kcZ9HkLMPka9XisdESiJREoi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5846" name="Picture 6" descr="http://img-fotki.yandex.ru/get/9152/16969765.1b3/0_87753_5d2aed22_orig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4008" y="1340768"/>
            <a:ext cx="1947264" cy="30814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63888" y="476672"/>
            <a:ext cx="54006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Конкурс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«Волшебная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шляпа»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Picture 6" descr="http://img-fotki.yandex.ru/get/9152/16969765.1b3/0_87753_5d2aed22_orig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67744" y="2276872"/>
            <a:ext cx="2593764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 descr="data:image/jpeg;base64,/9j/4AAQSkZJRgABAQAAAQABAAD/2wCEAAkGBxISEhUUEhQVFRUVGBUUFRgVEhIUFxQVFhUXFhQUFRQYHyggGBomHRUVITEhJSkrLi4uFx8zODMsNygtLisBCgoKDg0OGhAQGywkHyUsLCwsLCwsLCwsLCwsLCwsLCwsLCwsLCwsLCwsLCwsLCwsLCwsLCwsLCwsLCwsLCwsLP/AABEIAKkBKgMBEQACEQEDEQH/xAAcAAEAAQUBAQAAAAAAAAAAAAAABwIDBAUGAQj/xABGEAACAQICBgcDCQYFAwUAAAABAgADEQQhBQYSMUFRBxMiYXGBkVKhsRQjMkJTcpLB0RUzYoKTwhZDY6KyJTRzCCRUo+L/xAAbAQEAAgMBAQAAAAAAAAAAAAAAAQIDBAUGB//EADYRAAIBAgQDBQcCBgMAAAAAAAABAgMRBBIhMQVBURMUMmHwIlJxgZGhsRUjBjNCwdHhgpLx/9oADAMBAAIRAxEAPwCcYAgCAIAgCAIAgGPj8R1dN32S2wpaw3mwvaAc9ojXWjVyqg0jzJuvrw85VMM6dHBFwQQdxBuD5ywKoAgCAIAgCAIAgCAIAgCAIAgCAIAgGp0vrBQw+TNtP7C2J8+XnIuDH1Z1gOLNT5vYCWsdq973y8coTuDfSQIAgCAIAgCAIAgCAIAgCAIAgCAeMLix3GAQRp7bwmKrUjuViVB4o2aH0PumPYvZNHQ6q63mnYKdpeKE7vDlLJlGmjtqet+HNrhweRA+Mm5Fy+NZ8P7RH8skjMDrRhvbP4TIuTcpOteG9o+kXFz0a1YX2/dJFy4NZcL9qPQwLl6lp3DNkKqeZt8YJNgrA5gg+EA9gGHitKUKf06iA8r3PoIBiNrNhR/mj0b9IIuWm1qwo+vfykXFyn/FuG9o+kkXPf8AFeF9o+ki4uVf4pw3tH8Mm5GYtvrbhx7XpIuTc0mn9dOyRSBQcWbf5DhFxvsRtjtN7ZbZJ72O8yjZdQ6kv9H2jzRwVPbHbqfOtz7X0R+G0utiHudJJIEAQBAEAQBAEAQBAEAQBAEAQBAEAi7pp0T2aWKUZj5mp4ElkJ87jzErJF4kY06pUhlNjMZc6HR2nNsbNTI8+csmYpQ6FOOq1j+7fLvku4jl5murVMSN5vI1L+wyw9XEciY1CUCy+KxI4N6GRdlssEFxGJ3538Iuxlge4fSeN3bDH+QybsrlizrNA6xYqgNtjsWt2b5NzBWTdlWktjrdftP1VqLQptsg0lqWvs7RYnInlluktkEYY3SGNBPzZ/lF/wA5W7LZYmHTxGLb6QYd1pDbLJRHXYkHc3pF2TaBdSpieRk3ZDjAuh8RfImNSPYM2gcSCLvlFmQ3Bo2L6SFNbsbtyk3KZbnP47SL1j2jlwHCVvcyqKWxl6p6L+V4ylQ+qx2n+4nab1tbzhCWx9FqLCw3TKYj2AIAgCAIAgCAIAgCAIAgCAIAgCAIBq9Z9FjFYWtRP10IXucZofUCQyU7M+bEJ3HhkfLfMRlL9KoJJBlUsQw3GTcq0ZK49vGTcrYv09JW4CCLFZ0l/CIsCk6SPBRALb6Rc7rDwEAowwNSqik3LOi+rASQdr0u4fZr0WHGkV/A3/6hg4qljHXcfXOQC8NJNxAiwKv2kfZEANpQ8hAMdseeAEE2LNTGMeMXJUTEqVOcqWsY5aCbko9CWi8q+KYZkiih7h2nt5lfSWgVm+RKkuUEAQBAEAQBAEAQBAEAQBAEAQBAEAQBAPnPXjA/J9IYhAOyX6xfCoA/9xmJ6Myx1RoRcSC2Uy6bXklWXVMkqyoSSC4DBUGSDyAbbVSjt43Drzqofwna/KAdz0x0exh35M6+oB/tksEYSAIBVeAUMZBZIoJkEltpBJi1WJMgvl0KC1haBax9EdH2jvk+j8OnFk6xvGp2/wAwPKZY7GF7nRSSBAEAQBAEAQBAEAQBAEAQBAEAQBAEAQCGumvR+ziaVYf5iFT4of0Yekxz3MkCPBKGQqR7SUQ0XxUEkrYuBxaTcixWriLlbFxVJ3CSQVik3KAdP0bYUtpCmSP3au5/CVHvaSiDuOlbDbWC2vs6iN5EFT/yElgiDqm5SpJ4aZ5QC2WtIuTYt7YvBaxbaoJFybFqpUkXJSLV5BYv6OwhrVqdIb6jon4mA/OSQz6eoUgqqo3KAo8ALCZjAVwBAEAQBAEAQBAEAQBAEAQBAEAQBAEAQCOum3C3wlOpxp1LeTqR8QJSexkpeIiGhhOyCSec0pVbM9JS4YpwUm9zITBXlXXaMn6RF7M9OB8IVdlHwcqTRzndmPESe8lZcHsU/IqincPUQsSjG+DTexdomqCd0s8QFwWfMvfKanISO8D9FZKfRVoXYotiXN3rZKPZRGI9Sc/ITcpSzRucTE0uyquHQ7HSuATEUXov9GopU8xfcR3jfMhrkA42jVoVHosVJpsUJ52NrzRnXak0d7D8K7SmprmY9SrVI4SveTP+iMxjh6p32jvKKrgtQrXRdS24eole8l1wfqUfITx3x25k/RrHpwOUjt2WXB0WmwffJ7Vk/pUeTNz0cYHb0nRU5hCav4FJHvtNmk8xxMfS7KbifQs2TmiAIAgCAIAgCAIAgCAIAgCAIAgCAIAgCAcv0mYTrNG4gcVUOP5GB+F5Wa0L03aSIMw5yHgJzZbnuMM704/Azacws3UgwJMEWL1N7SvmXauHeLELQtySTy0kpNtK5OOpFPZwGHH+mD+K5/OdWiv20eDxzviJ/E3kymoQZrpTtj8SP4wfxKp/Ocqv/MZ7bhUm8NBeX9zTTCdRnoaGgXWqG0gi2pYqLLJhnpgIxqkujFI7Docwu1ja1T7Ols+bMPyBm9h1oeQ4tK9ZomWbJyhAEAQBAEAQBAEAQBAEAQBAEAQBAEAQBAMDT2H6zDV09qlUHqhtIexK3Pm/R5y8MvSc6ruey4ZLNRRsVmuzrIy6NABdup9HPZANi9jYm/1VvlzJBtaxIhp20NOtiJOfZUt+b6F9FvSaqtNNhXFOxVSS2w1Rs2BIsq33nfKdm+r9fCyNaanGrGnKbu1f4a2X3LQorU/djZcfVuSG7luSQ3LMgnLI2BtFS5mbtqlCSVXWPXp69XMMGSdA9vBSpsT1q0lsJhx/pU/+AnYpeBHz/Eu9ab82bKXMBC3SEttIV+/qz/8AUs5eI/mM9lwZ3w8fn+TnJgOwZNCgNnbqZLchQMi5G/Pgt8uZNwNxINO2hpVsRLP2VPxc/IyKSlqb1FRAqFVF0Q7TMrNa7BjuQ8TvEp2b6v7/ANrfg1aqlCpGEpu738vwWUppVyQBanBb5P8AwgE9k3tY7rm1hcGWimvP16/yZ3Uq4d/uax69DEknQTurmPXmSJhqbEi9B9D5vE1Obqg8FUn850aK0PDY2Waq2SfMxqCAIAgCAIAgCAIAgCAIAgCAIAgCAIAgCAUutwRzygHzMKexVqp7FR19GInPrLU9Vwad6bRmXsCe6ap34m+qV0p1gj0zUp7KrZTZxsjZDUzuv2b2OR2mvMuZKWuxwqdGVWjKqpWld68vmbKjhqPVhFLNRar1t7LRJ+Zeg6Fj82P3lMbanZz3A2BvaJpVK9XtMz8SVuvO68/k9TX6YrOlVaRoLh81sqU1GRIAYVDdqpub7RO8bhKSl0Ru4ejGrSlVc3J25v8AK5fA1WkVAqvbcSHty6wCoV8tq3lMc9zq4KTlQjf4fTQx7SpmqPQ+hNHU9mlTX2UQeigTsx8KPndR3m35syJYoRB0n0rY0n2qaH0uv5Tm4pfuHruByvQt5s5Kax3TcNXFKoilOtp7CIUB2WI2V7SMMw99pgd3ba++ZsyT8jhQo9tTnUzZZXvfl8H5cvkbahRommwUuaD1FqEsqUmUorIylxemc6iAuuQtmL77rKc6pVq5034krc39t/kzX6bq1EZaRoJh1Niq01UBl3XFUXNU55sTyyG80lLkkb+FowqxlVc3JpPfe/w5fD7mq0r+9c2tfZc+L01dvexlJ2zaHTwLfYRvyuvo2kazEmwloFq8ssWyWehehs6P2vbq1G9LL+U6dNaHgqrvJney5jEAQBAEAQBAEAQBAEAQBAEAQBAEAQBAEAQD5y1hpbGkMWv+tUPqxP5zSxC1PRcElq0UpNJnp0bWjibjbCo7KoDB9oiy2AYgEXUgDfle994vicmpWfr1+PmcirQyTySbUW7q3rkX6WlKjiu9ZiWNF6aggLs7TUerVVtYAEMbd0SbTio9f83K1MNSjOEae109/jfUsUcQ5p7NT90huAQeybZinc9ksPqjLcbWF5Mpa2jv69fYmpSgqlqLvJ7/AOzAq1CzMx3sSx8SSbDuzlzrUoKEFBcke4dbsBzIHvgx4h2g2fQ1MZDwE7aPnr3KoIIq6Vk/9yh50h7mb9ZzsX4z1HApftteZxAmqejNhh69wGCozouyVcEgqtgGIBG0NkKDfIbOeTTHKVnZ7P166nIr0ck2pNqLd9Opl4fStR+tesxLdTURcgoAfqxTVFG4Ag7ucibacVHqv9mKrhqUXCNPZtfa97mJQruU2XNqSnatb6L80G5XIv2Ra97kWuRMpa2jq/X2L1qdNVP2vE/x59V6uYWIql2ZjvJvbkOAHgLDymRHUpU1TgoLka7HHsmZqe5qY6VqMib+i6ls6Mw/eHb1qNOnHY8NLc6uWKiAIAgCAIAgCAIAgCAIAgCAIAgCAIAgCAIB8665N/1PFf8AlPwBmrXR1uFSarKxZpmaDPYxdzLp0iLMHKneCFcEG24Ed9x5GQ1damrPEKV4uN/mjJ6xsxenxz6jfa4NwB3cRxlezXpmnlpb2f8A2Rbr0ixze9r7PzbgDf8ARUCy3sDkBvkqNtjPSrQpr2YfdfkxGGZ8T5577QdGDukzP0BR28RSXnUQf7hLQV5JGnj5ZaMn5Mnydk8EIBHPS1QzoPzDr6FT+ZmhjFqmeh4FPWS+BHImmeqRfSiRZtojIMCFcEbtzDjmcxyk2NKeITbg435boyAzcShN7XOHBN873OzmcuMr2a9M05Klvla/5FqsjNa7EgfR+bYAbz2VAsu7h48DLKFtjNTrQpr2YfdGJVFiRvsSNxG7uO6DfjJyimzXaQbKbFFanH4vNqlZE89G5/6Zhf8Ax/3NOitjyL3OlkkCAIAgCAIAgCAIAgCAIAgCAIAgCAIAgCAIBEfS/oNKdaliUFjVLJV5FlA2W8bXHlNbEaI6nC9anwOKSaDPZRN0cDVFJXZOwwo2PWj/ADLrTytlmPLzlc62OT2lN1HGMrNZv6em/MVMG/bUrYqm0w64AkEM5tldvok2vlbvk5kFVp+zLNu7L2f9+ZVSw9R3prbOonWqOsDELbewtle+6MxSo4QhJp7PK9Of1NXXUh2B3hmBzvYhiCL8cxvkHZou9OLXRfg6Do/w+3jaX8JL/hGXvtMtBXqI5nGJ5aEvoTTOqeMEA4zpSw+1hkb2HHowI/SamLXspnX4NO1drqiJpzz2aNscDUFEVGQFClM3605h2NNcuG63cD3yc62OO6kHWcYys7v+nprvcDR77T0yi7SqXYdfa47W7LM9lzbv4XjMrFHWhZVMzs3bwrlbz+Ao4dm6vL98rVFAqEnZVWzK+AYAccxJzdSKjjBTs/C7eFGs0ghWo6tkQzA57WYJBz4wnfU6lCSdKLXQt6M0b8pxNCid1Soqt93e3uBmej4rHL4r/LbPofB4ZKSLTpgKiAKoG4AZATpHkS9AEAQBAEAQBAEAQBAEAQBAEAQBAEAQBAEAQDgumGlfC0z7NUe9WE18T4UdLhjtW+RFaCc5ntIG2OkatSkKIAKqFItkQKQU3uTyS585ijSSlm+P3uaLwtKlU7Ry3vy6/wDpXUx1ZqlRzS7VUBPoONkMhUKO4qb2O+wPCFRtFRu9PvzK93oKEV2mkdd1qKGOrqUdUINGmaINqlgCAL77BvC1/KQ6N0076u5M8PQknFzXtO/LzNbVfaZmO9mZj4sxY29ZdKysdGnDJFR6Kx3HRTh716j+zT97MP0M28Irzuee47P2FHqyUp0TzAgGi13obeCrDkob8JBmDEK9Nm7w+eXER+hCLDOcs93B3iZxx1WpS6kAFAtsrg7KlWve/wDAPfKKmlPPzNGWGpU6vaylq392XjpCuarVDTBd1WmL037PZIFjfeQSTffvkdh7KjdmN4bD9mo59Fd7ot0MZXUUyqkdQjU1a1SwDAi5z2drtcAOG+0l0r3vfV39aFp0KEsyz+J35GvxdYuzOd7MWNubG5+MvFWSRuQpqnBQXI2+oFK+kcP3bbeiNNqh40cbjDtTZOk6J5QQBAEAQBAEAQBAEAQBAEAQBAEAiTWvXzF1MemH0eV2KTgVSRfrDcbS+G8eMs7RV2UTcpWXIliixKgkWJAJHI2zEqXK4AgCAIBxXStVX5IFvn1im3hea2JaynR4Wv30REDnNA9pEylxDAgg2IGyLcBa3w+Mo0mR2MLWa3d/mXquOdgtzmL58WJJIY94uQLcJGVLYpDCUotu29tPX1Ax9X225b8jzBHG/fIyonudD3V66dDGljYRJnRPR7FZ+ZRfQE/nN3BrdnkuOTvOMfid/N44QgGHpejt0Kq86bj/AGmUqK8WjLQllqRfmiAqgznHPoNJ+yVLXYG4NjbZy5WA/L4yGkyOxg1Zrnf5lypjnYLcm4vnxJJJBPeL2FuEKKWxjjhKUW3bfl6+p58vq+23LfkQd4Ycb3N78zzMZUO6UfdXrp0MOpLozM6Po5rBcdTLZCzi/ipE2KFlM4fGdaWhNgM6J5Q9gCAIAgEZdKWsOkMJXovhyBQTtVARfrBcXv3DOTFq9mRJSy5lyO61b0zTxmHp16e5xmPZYfSU+Bhqwi7q5s5BIgCAIAgCAIAgGg150v8AJMFWqg2bZ2U+82QPlmfKSldlZuyuRV0VYG+JpF97FqpvvJAuo+E1XPtK9uSOssP3fARlznuTpNk5YgCAIBzutet1HBCx7dUjs01OfcWPATHOoomehh51XoR9T1mXFHZxiABze44eyO6c+c80rnYWDq0YqUeRpNP6HfDsDvRr7J5Dke+UOtg8b2qyvc1yyh00VgSCx7APQt5FyHoSv0WrbDPzNQ/8QJ0MH4WeN4074jTodnNw5AgFFa2yb7rH4SHsStz59xVI7bZbiR6GcS9j6FQknTRZkmcWkElJliGeUaL1HCJmWNh+plka1esqUbs6wJSwCrcB8Qb35bJyy5S2xwZyqYyemxuNVekQAili12BeyVBuAO4OPzm5SrK1jn4rh9SHtIkhHBAIIIOYIzBHMGbRzCqAIAgHG9KNANhVbiHA8mBuPdMGI8OZcjocNtKuoPaWhyPQxpE0sRXwbHst85THK3L+U/7ZnjLPBSNGvR7CvOl0enwJggqIAgCAIAgCAIBF/TviiKGHpcKlU38hb+4yydk2UcXOUYLmzl9XtJjC4ilUO5SAbeycj7pyaU2p3PZcRoxeHydNic8PXV1DoQysAQRxBnTTvqeRaadmXZJBaxOISmpd2CqMyzEADxJkN23JSbdkcJrH0hJYpg+0xy60ghR9wHNj37vGa1TEpaROrhuFVJu89ER493YvUYu7ZlmJJPnNCVRyPTYfCQpLRFuoM5Q23FNWOo0HVGIovh6pztkxzNuFvCZE7nnsXReHqqcTl6uAqqzLsG6nZO4eEh25nUjjoZU0WzQqDehkadS6x1PmV0cO7EAKSTkBxJ7pG+hLx1OKub7BaJSmoes1mVs6LWG0OV775dQS3OTieITqvLT0XU7zUjFq5ay9WAOytxuvmcptYWScmkcbFwlFJs66bxoCAYWmXC0XJNrD38JirNKDuZaKbmkiLsUKOJYB7UGBJZsiak5vsyR2adWrh37Oxz2P0bUp71OyT2Wys3hKONjtUeJQmrW1MPqX4KY06mZ46n5lQwlX2D6iLx6le/Q6HTat4UYeg2IfJmBChhvXgQe8y5ysZV7eqqcdjnsXWZ2LObknnu5ATG3c7OGoKlGyDUwRnCbRknTjNWZ0Gq2tlbB2R71aPsk9pPuE/CbVLEW0ZwcZwpTd4aMk7QmsWGxY+ZqAsMyh7Lr4qfiMpvQqRlsefrYepSdpo20uYRAI26UdOISmGQ3Knbe3A2yXxz981MTPSyOzwil+5nl8jg9XMQaWlcGw+u2wfAgj+4zJg3eDRj47Ty4iE1zX4PoWZzlCAIAgCAIAgCART/6gKLDD4asBcU61m7g4yPqvvlkrpoReWcZdHc4amwqKO+cR+y7H0JRjVppo2mhtP4zC3FOqQu+2RH4WBEzRruK0OVW4Uqkrs3DdIGPK2DKO8U1v78vdLvFSMMeBxvqzS4zG18QQ1eozkbto5DwG4eQmGdVyN+hw6lRLNrTCdFRSWh4G5yCxQd8kGVo7FmnUVhwOfhxkp2NXFUe1ptG/1hwjPbEUld1e23bMkgZEDwlpxzI89RmoNwkc4hrMbLQq57rqbSvZeZn7aC3ZusXTTBUdt7VK7Z0iL9g23W5CZYxUTUlKVaVlsaGpUeqwq1u1VO88u4CYpTbdlsblOmoqx2OoGLIroL7zb1l8M7VUa2NjekyVJ2DhCAc1r5iSlAAfWb4CaeNdoJG9gI3qNkQ4lA5s4uLzmptbHbsbHQ2lNup1GKHWJa1EnIKd2Z5982E04mlUpODzRKNKaMrUGIVWrLwZFPH6p7xKSpdDLTxEWtdGe6Kwdas4XqXTPtFhbLjKqlZlp1oqO5n604sDZo0ydhAAQeFtwvLSZtcMoXvVZzrGUO4itWgiwB33kEnvVm4KmxBuCDYg8weEvGTRq1sPCejRuMFrlj6WXWlgN22Ff3kX982FiZI5lTglN7HmM11x9UEdaV+6FT3gX98PEyfMpHgsUc8qN9JzdjvMwylc62Hwypqx5qyGr6YwlNRcIxqN3KgJv6idHBxaptnmOPTUq8YrkfR0znHEAQBAEAQBAEA1Gtmg0x2Eq4d91RbA+ywzVvI2kp2ZDVz5y0PUejUfC1xs1aRKkHjbiPK00cXRs862PUcFx6cVQnutjfbeU0D0S6npbKRYFDOZJKSPVgMFoIsUk3gBSRuklZM3mH05UoKoGYtex4HmJKlbQ83Woqc20errTiSBshVK3zte8mVSxRYWNnc1NS7NtOSWOd+XgOExym5GeMIxVkKgtulUXN9qPniqX3hMtFfuRNbF/wAqRMk7R54QDjekz9yh/iPwE0cd4UdHh3jZFoOc5zOyVVKa8YTYsuZn4HTOIoqFVgyKdoAi59Zk7U13h4Ntl4a112uCACTe44c5dzsY+7I1mkWJdvX1Eod7BW7JWRi2kG6V7cA9JgFG1BYrR5Fio2rGBuYWlMctJCxy5ePKZqVJzlZGpi8VDDU3KR3PQZq0wWppCsLPX7NEH6tL2vP8p2LKKUUeDqVJVajnLmS1IKiAIAgCAIAgCAIBGHSx0dtiyMZhMsTTHaUZdcoGVj7Y4c90smrWexF3HWO5FeB0ublKw2HU2NxbMZEEcDNGvgmtYao9Jw/j8JJQxGj68jb06gOfCaLi1uejp1Y1FeLuV5Spc9EApJkki8gkpZ7HOWSb2Mc6kIK8nYuYzSNIKAXUZWzIiNGo3szz9WvRi28y+pjnS1LLZde+xlu61XvFmB4zDr+tHh0nR+0Hvk91re6yHj8NfxouLpjD7jUX3yvdK3usd+w/vo6Xo30hhXxtNeuBY7XVqFftMFJte1hkCfKbOHwtSMs0laxqYvG0pRyQd2yaJ0DliAcd0o4mhTwgNZ9jtgU+yzXYg5WUZZA590wV6LqxtHc2MNiI0Z5pbEQppnDjdUHfk36TnvCV/dOt+oYf30UnStA/XHof0krCVvdDx+G99D9r0hucW85HdKvuk9/w/voqTStHbydfWQ8NVUfCy6xVB6Ka+pexWKVmJUg+EqoSS1R2cHXpOGVSTZ5eQb6BkAqEEHhgHhIkhu2rMHGaTSmMzc8hvM2KWGnU22OTjOMYfDre76IztStSK+lqy1sRdMJTNzw62xzROe7NuE6kKcaMbLc8jiMbVxc889uS6H0Nh6CoqogCqoCqBkAALACQYi5AEAQBAEAQBAEAQBAOV1r1CwmOJd16ut9om8/fXc3x75ZSaKSgpEaaZ6Nsdhs6PzyDjT+l50zn6XlZRhPxItSq16DvTk0ctWXFUTapTdfv02T4iYZYOm9jo0+P4uCtJJno0k3FV9ZjeBXU2l/EtRLWC+pUmKqubItzwChnPoBJWCit2Un/ABJXl4YJfVm70dqhpSvYiiyA8agFIejdr3TKsNSXI058Xx9T+q3w0Oiw/RFWfOtiKY5gK9T4kCZVljsjSm6lTWcm/mcFpHQlWhVek1JrozLcU2swBIDDLcd/nMlzWcWnsWFwNT7N/wCm36Rciz6FaaNrHdRqnwpOfygWZ6dFV/sK39Gp+kCz6HX9F2reJOOp13pOlKkHYs6FbsVKKqg5n6RPlIk9DJTi73JvmM2BAON6VNB1cXgwKC7dSnUWoFG9lAKsF77Ne3dLRepjqRbWhCp0Lir/APbV7j/QqfpL3NfK+h7+x8T/APHrf0an6QTZ9Cj9nVvsqn9N/wBIFn0KP2bV+xqf0n/SLkZX0O21d6L3xOGWs1TqXYtZHom4UEgEm4IJtfdKuRlhTe60KNI9G2kaX7srVA9hwD+F7fGYnSpy3RuU8bjKXgqP8/k5rGYPGUMq1J0+/TcD8W4zG8HTexuQ4/jIeKz+Ri/tJuS38Zj7iupsL+JqvOC+p58prubItz/CpY+gllgoc2Yp/wARYh+GK/JttE6naSxNgKVRV9qoOqH+6xPlM0aNKOyOfVx+Lr6Tk7fQ7/V7olw9Mh8W3XNv2BdaYPed7e4TJm6Guqa5kjUqSqoVQFUCwAAAAG4ADdKmQrgCAIAgCAIAgCAIAgCAIAgGJpL6MBkb6V/7jzljG9zsNVPojzkMsjo5BYQC1WgFpYBfpboBXAEAQBAEAQBALbQAm+AXIAgFjGfQMA4nS2/zklGdNoTcPAfCGWRt5BIgCAIAgCAIAg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892" name="AutoShape 4" descr="data:image/jpeg;base64,/9j/4AAQSkZJRgABAQAAAQABAAD/2wCEAAkGBxISEhUUEhQVFRUVGBUUFRgVEhIUFxQVFhUXFhQUFRQYHyggGBomHRUVITEhJSkrLi4uFx8zODMsNygtLisBCgoKDg0OGhAQGywkHyUsLCwsLCwsLCwsLCwsLCwsLCwsLCwsLCwsLCwsLCwsLCwsLCwsLCwsLCwsLCwsLCwsLP/AABEIAKkBKgMBEQACEQEDEQH/xAAcAAEAAQUBAQAAAAAAAAAAAAAABwIDBAUGAQj/xABGEAACAQICBgcDCQYFAwUAAAABAgADEQQhBQYSMUFRBxMiYXGBkVKhsRQjMkJTcpLB0RUzYoKTwhZDY6KyJTRzCCRUo+L/xAAbAQEAAgMBAQAAAAAAAAAAAAAAAQIDBAUGB//EADYRAAIBAgQDBQcCBgMAAAAAAAABAgMRBBIhMQVBURMUMmHwIlJxgZGhsRUjBjNCwdHhgpLx/9oADAMBAAIRAxEAPwCcYAgCAIAgCAIAgGPj8R1dN32S2wpaw3mwvaAc9ojXWjVyqg0jzJuvrw85VMM6dHBFwQQdxBuD5ywKoAgCAIAgCAIAgCAIAgCAIAgCAIAgGp0vrBQw+TNtP7C2J8+XnIuDH1Z1gOLNT5vYCWsdq973y8coTuDfSQIAgCAIAgCAIAgCAIAgCAIAgCAeMLix3GAQRp7bwmKrUjuViVB4o2aH0PumPYvZNHQ6q63mnYKdpeKE7vDlLJlGmjtqet+HNrhweRA+Mm5Fy+NZ8P7RH8skjMDrRhvbP4TIuTcpOteG9o+kXFz0a1YX2/dJFy4NZcL9qPQwLl6lp3DNkKqeZt8YJNgrA5gg+EA9gGHitKUKf06iA8r3PoIBiNrNhR/mj0b9IIuWm1qwo+vfykXFyn/FuG9o+kkXPf8AFeF9o+ki4uVf4pw3tH8Mm5GYtvrbhx7XpIuTc0mn9dOyRSBQcWbf5DhFxvsRtjtN7ZbZJ72O8yjZdQ6kv9H2jzRwVPbHbqfOtz7X0R+G0utiHudJJIEAQBAEAQBAEAQBAEAQBAEAQBAEAi7pp0T2aWKUZj5mp4ElkJ87jzErJF4kY06pUhlNjMZc6HR2nNsbNTI8+csmYpQ6FOOq1j+7fLvku4jl5murVMSN5vI1L+wyw9XEciY1CUCy+KxI4N6GRdlssEFxGJ3538Iuxlge4fSeN3bDH+QybsrlizrNA6xYqgNtjsWt2b5NzBWTdlWktjrdftP1VqLQptsg0lqWvs7RYnInlluktkEYY3SGNBPzZ/lF/wA5W7LZYmHTxGLb6QYd1pDbLJRHXYkHc3pF2TaBdSpieRk3ZDjAuh8RfImNSPYM2gcSCLvlFmQ3Bo2L6SFNbsbtyk3KZbnP47SL1j2jlwHCVvcyqKWxl6p6L+V4ylQ+qx2n+4nab1tbzhCWx9FqLCw3TKYj2AIAgCAIAgCAIAgCAIAgCAIAgCAIBq9Z9FjFYWtRP10IXucZofUCQyU7M+bEJ3HhkfLfMRlL9KoJJBlUsQw3GTcq0ZK49vGTcrYv09JW4CCLFZ0l/CIsCk6SPBRALb6Rc7rDwEAowwNSqik3LOi+rASQdr0u4fZr0WHGkV/A3/6hg4qljHXcfXOQC8NJNxAiwKv2kfZEANpQ8hAMdseeAEE2LNTGMeMXJUTEqVOcqWsY5aCbko9CWi8q+KYZkiih7h2nt5lfSWgVm+RKkuUEAQBAEAQBAEAQBAEAQBAEAQBAEAQBAPnPXjA/J9IYhAOyX6xfCoA/9xmJ6Myx1RoRcSC2Uy6bXklWXVMkqyoSSC4DBUGSDyAbbVSjt43Drzqofwna/KAdz0x0exh35M6+oB/tksEYSAIBVeAUMZBZIoJkEltpBJi1WJMgvl0KC1haBax9EdH2jvk+j8OnFk6xvGp2/wAwPKZY7GF7nRSSBAEAQBAEAQBAEAQBAEAQBAEAQBAEAQCGumvR+ziaVYf5iFT4of0Yekxz3MkCPBKGQqR7SUQ0XxUEkrYuBxaTcixWriLlbFxVJ3CSQVik3KAdP0bYUtpCmSP3au5/CVHvaSiDuOlbDbWC2vs6iN5EFT/yElgiDqm5SpJ4aZ5QC2WtIuTYt7YvBaxbaoJFybFqpUkXJSLV5BYv6OwhrVqdIb6jon4mA/OSQz6eoUgqqo3KAo8ALCZjAVwBAEAQBAEAQBAEAQBAEAQBAEAQBAEAQCOum3C3wlOpxp1LeTqR8QJSexkpeIiGhhOyCSec0pVbM9JS4YpwUm9zITBXlXXaMn6RF7M9OB8IVdlHwcqTRzndmPESe8lZcHsU/IqincPUQsSjG+DTexdomqCd0s8QFwWfMvfKanISO8D9FZKfRVoXYotiXN3rZKPZRGI9Sc/ITcpSzRucTE0uyquHQ7HSuATEUXov9GopU8xfcR3jfMhrkA42jVoVHosVJpsUJ52NrzRnXak0d7D8K7SmprmY9SrVI4SveTP+iMxjh6p32jvKKrgtQrXRdS24eole8l1wfqUfITx3x25k/RrHpwOUjt2WXB0WmwffJ7Vk/pUeTNz0cYHb0nRU5hCav4FJHvtNmk8xxMfS7KbifQs2TmiAIAgCAIAgCAIAgCAIAgCAIAgCAIAgCAcv0mYTrNG4gcVUOP5GB+F5Wa0L03aSIMw5yHgJzZbnuMM704/Azacws3UgwJMEWL1N7SvmXauHeLELQtySTy0kpNtK5OOpFPZwGHH+mD+K5/OdWiv20eDxzviJ/E3kymoQZrpTtj8SP4wfxKp/Ocqv/MZ7bhUm8NBeX9zTTCdRnoaGgXWqG0gi2pYqLLJhnpgIxqkujFI7Docwu1ja1T7Ols+bMPyBm9h1oeQ4tK9ZomWbJyhAEAQBAEAQBAEAQBAEAQBAEAQBAEAQBAMDT2H6zDV09qlUHqhtIexK3Pm/R5y8MvSc6ruey4ZLNRRsVmuzrIy6NABdup9HPZANi9jYm/1VvlzJBtaxIhp20NOtiJOfZUt+b6F9FvSaqtNNhXFOxVSS2w1Rs2BIsq33nfKdm+r9fCyNaanGrGnKbu1f4a2X3LQorU/djZcfVuSG7luSQ3LMgnLI2BtFS5mbtqlCSVXWPXp69XMMGSdA9vBSpsT1q0lsJhx/pU/+AnYpeBHz/Eu9ab82bKXMBC3SEttIV+/qz/8AUs5eI/mM9lwZ3w8fn+TnJgOwZNCgNnbqZLchQMi5G/Pgt8uZNwNxINO2hpVsRLP2VPxc/IyKSlqb1FRAqFVF0Q7TMrNa7BjuQ8TvEp2b6v7/ANrfg1aqlCpGEpu738vwWUppVyQBanBb5P8AwgE9k3tY7rm1hcGWimvP16/yZ3Uq4d/uax69DEknQTurmPXmSJhqbEi9B9D5vE1Obqg8FUn850aK0PDY2Waq2SfMxqCAIAgCAIAgCAIAgCAIAgCAIAgCAIAgCAUutwRzygHzMKexVqp7FR19GInPrLU9Vwad6bRmXsCe6ap34m+qV0p1gj0zUp7KrZTZxsjZDUzuv2b2OR2mvMuZKWuxwqdGVWjKqpWld68vmbKjhqPVhFLNRar1t7LRJ+Zeg6Fj82P3lMbanZz3A2BvaJpVK9XtMz8SVuvO68/k9TX6YrOlVaRoLh81sqU1GRIAYVDdqpub7RO8bhKSl0Ru4ejGrSlVc3J25v8AK5fA1WkVAqvbcSHty6wCoV8tq3lMc9zq4KTlQjf4fTQx7SpmqPQ+hNHU9mlTX2UQeigTsx8KPndR3m35syJYoRB0n0rY0n2qaH0uv5Tm4pfuHruByvQt5s5Kax3TcNXFKoilOtp7CIUB2WI2V7SMMw99pgd3ba++ZsyT8jhQo9tTnUzZZXvfl8H5cvkbahRommwUuaD1FqEsqUmUorIylxemc6iAuuQtmL77rKc6pVq5034krc39t/kzX6bq1EZaRoJh1Niq01UBl3XFUXNU55sTyyG80lLkkb+FowqxlVc3JpPfe/w5fD7mq0r+9c2tfZc+L01dvexlJ2zaHTwLfYRvyuvo2kazEmwloFq8ssWyWehehs6P2vbq1G9LL+U6dNaHgqrvJney5jEAQBAEAQBAEAQBAEAQBAEAQBAEAQBAEAQD5y1hpbGkMWv+tUPqxP5zSxC1PRcElq0UpNJnp0bWjibjbCo7KoDB9oiy2AYgEXUgDfle994vicmpWfr1+PmcirQyTySbUW7q3rkX6WlKjiu9ZiWNF6aggLs7TUerVVtYAEMbd0SbTio9f83K1MNSjOEae109/jfUsUcQ5p7NT90huAQeybZinc9ksPqjLcbWF5Mpa2jv69fYmpSgqlqLvJ7/AOzAq1CzMx3sSx8SSbDuzlzrUoKEFBcke4dbsBzIHvgx4h2g2fQ1MZDwE7aPnr3KoIIq6Vk/9yh50h7mb9ZzsX4z1HApftteZxAmqejNhh69wGCozouyVcEgqtgGIBG0NkKDfIbOeTTHKVnZ7P166nIr0ck2pNqLd9Opl4fStR+tesxLdTURcgoAfqxTVFG4Ag7ucibacVHqv9mKrhqUXCNPZtfa97mJQruU2XNqSnatb6L80G5XIv2Ra97kWuRMpa2jq/X2L1qdNVP2vE/x59V6uYWIql2ZjvJvbkOAHgLDymRHUpU1TgoLka7HHsmZqe5qY6VqMib+i6ls6Mw/eHb1qNOnHY8NLc6uWKiAIAgCAIAgCAIAgCAIAgCAIAgCAIAgCAIB8665N/1PFf8AlPwBmrXR1uFSarKxZpmaDPYxdzLp0iLMHKneCFcEG24Ed9x5GQ1damrPEKV4uN/mjJ6xsxenxz6jfa4NwB3cRxlezXpmnlpb2f8A2Rbr0ixze9r7PzbgDf8ARUCy3sDkBvkqNtjPSrQpr2YfdfkxGGZ8T5577QdGDukzP0BR28RSXnUQf7hLQV5JGnj5ZaMn5Mnydk8EIBHPS1QzoPzDr6FT+ZmhjFqmeh4FPWS+BHImmeqRfSiRZtojIMCFcEbtzDjmcxyk2NKeITbg435boyAzcShN7XOHBN873OzmcuMr2a9M05Klvla/5FqsjNa7EgfR+bYAbz2VAsu7h48DLKFtjNTrQpr2YfdGJVFiRvsSNxG7uO6DfjJyimzXaQbKbFFanH4vNqlZE89G5/6Zhf8Ax/3NOitjyL3OlkkCAIAgCAIAgCAIAgCAIAgCAIAgCAIAgCAIBEfS/oNKdaliUFjVLJV5FlA2W8bXHlNbEaI6nC9anwOKSaDPZRN0cDVFJXZOwwo2PWj/ADLrTytlmPLzlc62OT2lN1HGMrNZv6em/MVMG/bUrYqm0w64AkEM5tldvok2vlbvk5kFVp+zLNu7L2f9+ZVSw9R3prbOonWqOsDELbewtle+6MxSo4QhJp7PK9Of1NXXUh2B3hmBzvYhiCL8cxvkHZou9OLXRfg6Do/w+3jaX8JL/hGXvtMtBXqI5nGJ5aEvoTTOqeMEA4zpSw+1hkb2HHowI/SamLXspnX4NO1drqiJpzz2aNscDUFEVGQFClM3605h2NNcuG63cD3yc62OO6kHWcYys7v+nprvcDR77T0yi7SqXYdfa47W7LM9lzbv4XjMrFHWhZVMzs3bwrlbz+Ao4dm6vL98rVFAqEnZVWzK+AYAccxJzdSKjjBTs/C7eFGs0ghWo6tkQzA57WYJBz4wnfU6lCSdKLXQt6M0b8pxNCid1Soqt93e3uBmej4rHL4r/LbPofB4ZKSLTpgKiAKoG4AZATpHkS9AEAQBAEAQBAEAQBAEAQBAEAQBAEAQBAEAQDgumGlfC0z7NUe9WE18T4UdLhjtW+RFaCc5ntIG2OkatSkKIAKqFItkQKQU3uTyS585ijSSlm+P3uaLwtKlU7Ry3vy6/wDpXUx1ZqlRzS7VUBPoONkMhUKO4qb2O+wPCFRtFRu9PvzK93oKEV2mkdd1qKGOrqUdUINGmaINqlgCAL77BvC1/KQ6N0076u5M8PQknFzXtO/LzNbVfaZmO9mZj4sxY29ZdKysdGnDJFR6Kx3HRTh716j+zT97MP0M28Irzuee47P2FHqyUp0TzAgGi13obeCrDkob8JBmDEK9Nm7w+eXER+hCLDOcs93B3iZxx1WpS6kAFAtsrg7KlWve/wDAPfKKmlPPzNGWGpU6vaylq392XjpCuarVDTBd1WmL037PZIFjfeQSTffvkdh7KjdmN4bD9mo59Fd7ot0MZXUUyqkdQjU1a1SwDAi5z2drtcAOG+0l0r3vfV39aFp0KEsyz+J35GvxdYuzOd7MWNubG5+MvFWSRuQpqnBQXI2+oFK+kcP3bbeiNNqh40cbjDtTZOk6J5QQBAEAQBAEAQBAEAQBAEAQBAEAiTWvXzF1MemH0eV2KTgVSRfrDcbS+G8eMs7RV2UTcpWXIliixKgkWJAJHI2zEqXK4AgCAIBxXStVX5IFvn1im3hea2JaynR4Wv30REDnNA9pEylxDAgg2IGyLcBa3w+Mo0mR2MLWa3d/mXquOdgtzmL58WJJIY94uQLcJGVLYpDCUotu29tPX1Ax9X225b8jzBHG/fIyonudD3V66dDGljYRJnRPR7FZ+ZRfQE/nN3BrdnkuOTvOMfid/N44QgGHpejt0Kq86bj/AGmUqK8WjLQllqRfmiAqgznHPoNJ+yVLXYG4NjbZy5WA/L4yGkyOxg1Zrnf5lypjnYLcm4vnxJJJBPeL2FuEKKWxjjhKUW3bfl6+p58vq+23LfkQd4Ycb3N78zzMZUO6UfdXrp0MOpLozM6Po5rBcdTLZCzi/ipE2KFlM4fGdaWhNgM6J5Q9gCAIAgEZdKWsOkMJXovhyBQTtVARfrBcXv3DOTFq9mRJSy5lyO61b0zTxmHp16e5xmPZYfSU+Bhqwi7q5s5BIgCAIAgCAIAgGg150v8AJMFWqg2bZ2U+82QPlmfKSldlZuyuRV0VYG+JpF97FqpvvJAuo+E1XPtK9uSOssP3fARlznuTpNk5YgCAIBzutet1HBCx7dUjs01OfcWPATHOoomehh51XoR9T1mXFHZxiABze44eyO6c+c80rnYWDq0YqUeRpNP6HfDsDvRr7J5Dke+UOtg8b2qyvc1yyh00VgSCx7APQt5FyHoSv0WrbDPzNQ/8QJ0MH4WeN4074jTodnNw5AgFFa2yb7rH4SHsStz59xVI7bZbiR6GcS9j6FQknTRZkmcWkElJliGeUaL1HCJmWNh+plka1esqUbs6wJSwCrcB8Qb35bJyy5S2xwZyqYyemxuNVekQAili12BeyVBuAO4OPzm5SrK1jn4rh9SHtIkhHBAIIIOYIzBHMGbRzCqAIAgHG9KNANhVbiHA8mBuPdMGI8OZcjocNtKuoPaWhyPQxpE0sRXwbHst85THK3L+U/7ZnjLPBSNGvR7CvOl0enwJggqIAgCAIAgCAIBF/TviiKGHpcKlU38hb+4yydk2UcXOUYLmzl9XtJjC4ilUO5SAbeycj7pyaU2p3PZcRoxeHydNic8PXV1DoQysAQRxBnTTvqeRaadmXZJBaxOISmpd2CqMyzEADxJkN23JSbdkcJrH0hJYpg+0xy60ghR9wHNj37vGa1TEpaROrhuFVJu89ER493YvUYu7ZlmJJPnNCVRyPTYfCQpLRFuoM5Q23FNWOo0HVGIovh6pztkxzNuFvCZE7nnsXReHqqcTl6uAqqzLsG6nZO4eEh25nUjjoZU0WzQqDehkadS6x1PmV0cO7EAKSTkBxJ7pG+hLx1OKub7BaJSmoes1mVs6LWG0OV775dQS3OTieITqvLT0XU7zUjFq5ay9WAOytxuvmcptYWScmkcbFwlFJs66bxoCAYWmXC0XJNrD38JirNKDuZaKbmkiLsUKOJYB7UGBJZsiak5vsyR2adWrh37Oxz2P0bUp71OyT2Wys3hKONjtUeJQmrW1MPqX4KY06mZ46n5lQwlX2D6iLx6le/Q6HTat4UYeg2IfJmBChhvXgQe8y5ysZV7eqqcdjnsXWZ2LObknnu5ATG3c7OGoKlGyDUwRnCbRknTjNWZ0Gq2tlbB2R71aPsk9pPuE/CbVLEW0ZwcZwpTd4aMk7QmsWGxY+ZqAsMyh7Lr4qfiMpvQqRlsefrYepSdpo20uYRAI26UdOISmGQ3Knbe3A2yXxz981MTPSyOzwil+5nl8jg9XMQaWlcGw+u2wfAgj+4zJg3eDRj47Ty4iE1zX4PoWZzlCAIAgCAIAgCART/6gKLDD4asBcU61m7g4yPqvvlkrpoReWcZdHc4amwqKO+cR+y7H0JRjVppo2mhtP4zC3FOqQu+2RH4WBEzRruK0OVW4Uqkrs3DdIGPK2DKO8U1v78vdLvFSMMeBxvqzS4zG18QQ1eozkbto5DwG4eQmGdVyN+hw6lRLNrTCdFRSWh4G5yCxQd8kGVo7FmnUVhwOfhxkp2NXFUe1ptG/1hwjPbEUld1e23bMkgZEDwlpxzI89RmoNwkc4hrMbLQq57rqbSvZeZn7aC3ZusXTTBUdt7VK7Z0iL9g23W5CZYxUTUlKVaVlsaGpUeqwq1u1VO88u4CYpTbdlsblOmoqx2OoGLIroL7zb1l8M7VUa2NjekyVJ2DhCAc1r5iSlAAfWb4CaeNdoJG9gI3qNkQ4lA5s4uLzmptbHbsbHQ2lNup1GKHWJa1EnIKd2Z5982E04mlUpODzRKNKaMrUGIVWrLwZFPH6p7xKSpdDLTxEWtdGe6Kwdas4XqXTPtFhbLjKqlZlp1oqO5n604sDZo0ydhAAQeFtwvLSZtcMoXvVZzrGUO4itWgiwB33kEnvVm4KmxBuCDYg8weEvGTRq1sPCejRuMFrlj6WXWlgN22Ff3kX982FiZI5lTglN7HmM11x9UEdaV+6FT3gX98PEyfMpHgsUc8qN9JzdjvMwylc62Hwypqx5qyGr6YwlNRcIxqN3KgJv6idHBxaptnmOPTUq8YrkfR0znHEAQBAEAQBAEA1Gtmg0x2Eq4d91RbA+ywzVvI2kp2ZDVz5y0PUejUfC1xs1aRKkHjbiPK00cXRs862PUcFx6cVQnutjfbeU0D0S6npbKRYFDOZJKSPVgMFoIsUk3gBSRuklZM3mH05UoKoGYtex4HmJKlbQ83Woqc20errTiSBshVK3zte8mVSxRYWNnc1NS7NtOSWOd+XgOExym5GeMIxVkKgtulUXN9qPniqX3hMtFfuRNbF/wAqRMk7R54QDjekz9yh/iPwE0cd4UdHh3jZFoOc5zOyVVKa8YTYsuZn4HTOIoqFVgyKdoAi59Zk7U13h4Ntl4a112uCACTe44c5dzsY+7I1mkWJdvX1Eod7BW7JWRi2kG6V7cA9JgFG1BYrR5Fio2rGBuYWlMctJCxy5ePKZqVJzlZGpi8VDDU3KR3PQZq0wWppCsLPX7NEH6tL2vP8p2LKKUUeDqVJVajnLmS1IKiAIAgCAIAgCAIBGHSx0dtiyMZhMsTTHaUZdcoGVj7Y4c90smrWexF3HWO5FeB0ublKw2HU2NxbMZEEcDNGvgmtYao9Jw/j8JJQxGj68jb06gOfCaLi1uejp1Y1FeLuV5Spc9EApJkki8gkpZ7HOWSb2Mc6kIK8nYuYzSNIKAXUZWzIiNGo3szz9WvRi28y+pjnS1LLZde+xlu61XvFmB4zDr+tHh0nR+0Hvk91re6yHj8NfxouLpjD7jUX3yvdK3usd+w/vo6Xo30hhXxtNeuBY7XVqFftMFJte1hkCfKbOHwtSMs0laxqYvG0pRyQd2yaJ0DliAcd0o4mhTwgNZ9jtgU+yzXYg5WUZZA590wV6LqxtHc2MNiI0Z5pbEQppnDjdUHfk36TnvCV/dOt+oYf30UnStA/XHof0krCVvdDx+G99D9r0hucW85HdKvuk9/w/voqTStHbydfWQ8NVUfCy6xVB6Ka+pexWKVmJUg+EqoSS1R2cHXpOGVSTZ5eQb6BkAqEEHhgHhIkhu2rMHGaTSmMzc8hvM2KWGnU22OTjOMYfDre76IztStSK+lqy1sRdMJTNzw62xzROe7NuE6kKcaMbLc8jiMbVxc889uS6H0Nh6CoqogCqoCqBkAALACQYi5AEAQBAEAQBAEAQBAOV1r1CwmOJd16ut9om8/fXc3x75ZSaKSgpEaaZ6Nsdhs6PzyDjT+l50zn6XlZRhPxItSq16DvTk0ctWXFUTapTdfv02T4iYZYOm9jo0+P4uCtJJno0k3FV9ZjeBXU2l/EtRLWC+pUmKqubItzwChnPoBJWCit2Un/ABJXl4YJfVm70dqhpSvYiiyA8agFIejdr3TKsNSXI058Xx9T+q3w0Oiw/RFWfOtiKY5gK9T4kCZVljsjSm6lTWcm/mcFpHQlWhVek1JrozLcU2swBIDDLcd/nMlzWcWnsWFwNT7N/wCm36Rciz6FaaNrHdRqnwpOfygWZ6dFV/sK39Gp+kCz6HX9F2reJOOp13pOlKkHYs6FbsVKKqg5n6RPlIk9DJTi73JvmM2BAON6VNB1cXgwKC7dSnUWoFG9lAKsF77Ne3dLRepjqRbWhCp0Lir/APbV7j/QqfpL3NfK+h7+x8T/APHrf0an6QTZ9Cj9nVvsqn9N/wBIFn0KP2bV+xqf0n/SLkZX0O21d6L3xOGWs1TqXYtZHom4UEgEm4IJtfdKuRlhTe60KNI9G2kaX7srVA9hwD+F7fGYnSpy3RuU8bjKXgqP8/k5rGYPGUMq1J0+/TcD8W4zG8HTexuQ4/jIeKz+Ri/tJuS38Zj7iupsL+JqvOC+p58prubItz/CpY+gllgoc2Yp/wARYh+GK/JttE6naSxNgKVRV9qoOqH+6xPlM0aNKOyOfVx+Lr6Tk7fQ7/V7olw9Mh8W3XNv2BdaYPed7e4TJm6Guqa5kjUqSqoVQFUCwAAAAG4ADdKmQrgCAIAgCAIAgCAIAgCAIAgGJpL6MBkb6V/7jzljG9zsNVPojzkMsjo5BYQC1WgFpYBfpboBXAEAQBAEAQBALbQAm+AXIAgFjGfQMA4nS2/zklGdNoTcPAfCGWRt5BIgCAIAgCAIAg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7896" name="Picture 8" descr="http://mifinarodov.com/images/stories/users/46042278_1_big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87824" y="980728"/>
            <a:ext cx="4365104" cy="4365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 descr="data:image/jpeg;base64,/9j/4AAQSkZJRgABAQAAAQABAAD/2wCEAAkGBxQTEhQSExQWFhUWFx0YFhUYGBkZHRYeGB0YGB8XIBYYHCgkGhslHBgcIjEhJSkrLjAyHR8zODMsOCgtLisBCgoKDg0OGxAQGy4kHyY0LCwvLywsLC03NzQwLCwsLywyLDAsLCwvLCw3LywsLCwwLCwsLCwsLC8sLCw0LCwsLP/AABEIARsAsgMBEQACEQEDEQH/xAAcAAEAAgMBAQEAAAAAAAAAAAAABQYDBAcCAQj/xABIEAACAQMCBAMEBgcFBgUFAAABAgMABBESIQUTMUEGIlEyYXGBBxRCUpGhIzNTYnKCkiRjorHBFUODo7LCNHOT4fEWRHSU0v/EABsBAQACAwEBAAAAAAAAAAAAAAAEBQIDBgEH/8QAPhEAAQMCAgYJBAAFAwQDAQAAAQACAwQRITEFEkFRYXETIjKBkaGxwfAGFNHhIzNCcvFSYpJDgqKyJIPSFv/aAAwDAQACEQMRAD8A7jREoiURKIlESiJREoiURKIlESiLQ43xaO1haeUnSuwVRlnYnCoq92YkAD3145waCTgAvQL4BUGe1kuzzL45zulsrHlQDqBtjmSDvIe/shRXF6Q07LI+1OdVo27T+uHirSGja0XfiVMcK8QSQ8Ge4P6WW1jlRtZJLtbM8epm6ksEDE9812EEvSxNk3gHxCrHt1XEL3wXxLcLOkF4ISJiVimiVkAcAtynR3bBIBKsG3xjAOM1+jtLR1hLQNVwxtwW+emdFjmFcqtVGSiJREoiURKIlESiJREoiURKIlESiJREoiURKIlEXPOJ3n1y7L5zBas0cI7PKMrJN79O8a+/mHuK5b6hr7f/ABmc3ew9z3Kwoof+oe5bFcmrJRmcWHHYT2SSVR6CS2X/AL43Nd/oSTXomcLjzVNVttKV943A0ls2j9YoEsR9JIyJEP8AWorjaGf7eqa/cbHkcCrSVmvGQuh8KvlnhinT2ZY1kX4OoYfka+kKiW1REoiURKIlESiJREoiURKIlESiJREoiURKIq54o8a2tjkSvqlAzyUwXx6tkgRj3uQPTNZNaXZLB8jWZn5wGZXNuKfSJxG6dIrVUtllcIjY1vvkltTjBAUFjhB0OGO1Ksfa07qiTId1+X+AFqgqBPMImZ+NueweJO8BWqxtFijSJBhUUKvwHcnuT1Jr5ZLK6V5kfmcV1DWhoACz1rWSrfF+KRQtxKGRtBuuHaYyR5S6C7XQW6KTrAGcZOw3wK7f6bJNK7g71AVRXkCQcQp+yP6ND+6v+Qri5e27mVbNyCmfo5f+xLEesEssOPRY5HCf8vRX0qkl6WBj94B8lQyt1XkKz1IWCURKIlESiJREoiURKIlESiJREoiUReZHCgsxAAGSScAAbkknoKIuS+M/pLaTMNgSqHbngDXL6iIH2V/vD8RjZqlQ0xdYu25Daf1xUGorA27WbMych+TwVLs+GgHVJ5mJ1YySATuWJO7vnq7b/CruCkawAu8Ng/J4nusudqK5zyQwnHMnM/gcB33Vm8GWeuR7o+yuYoffg/pH+bAIP4G9a+efWek+lmFKw4NxPP57Lr/p2h6GDpXDF3orfXELo0oiof0gj9KffaPn5N/719B+iv5NQPmS5f6iwfAR/qV1sP1Uf8C/5CuCl/mO5n1XTNyCkfAL6Zb+L++SYD0EsSJ/1QvXdaDk16JnC481UVYtKVcat1GSiJREoiURKIlESiJREoiURKIlEWO4nVFZ3YKigszMQAoAySSegA70RcQ8deNXvm5UQYW2cJH7LXBG+twfZjHUIfi2+FWdBT2s5wuTkPyqqqrNa7GGwHad7Dj6+aiLK00ZJOpz7Tf9oHZR/wDNXkMHR4nFxzPsOC52eo6TqtwaMh7nef8AAWflPK628RxJJ9r9mg9qU/DOB6sQKr9N6UZo+mMh7RwA4qZojRzqycAjqjP8LoVlaJFGkUYwiKFUegAx17n318UlkdK8vfmcSvpbWhosFmrWskoioP0hv+kf92zc/iW//mvoP0WLU9Q75kuX+ocZYB/uHqrzaDEaD0Uf5CuBk7Z5ldOMlm8MPo4lIv7a0B//AF5CPxxcCuv+m5LwvZuN/EfpVlcOsCr1XRqClESiJREoiURKIlESiJREoiURKIuK/SP4y+tMYIm/ssbbkf8A3Lg7Y9Yw3sj7R36BSZtNCLdI/LZ89FWVtSSehjz2nd827gq7YWpXLv7bdfRR9wf6nufli8ghLes7tHy4fnf4LnKmcO6jOyPM7z7DYO9bMwbSdONWDpz0z2z7q3v1tU6ua0R6usNfLarT4LtohbiWPUXk/Wu+C+pcqUONgFOQFG3fvk/E9O1NVLVubUnFpsBsX1LR8MEcDegHVKn6plNWvfXQiTWQSNSg47a2VNXwGrJ9wNbYYjK7VHHyBNu+1gsXO1RdbFalkucePiWnusdrREHxYznH+IV9H+khqaOned59FymnDrVkDOPuF0cLjb0r5xe+K6ta8UnLv7GTszSQE+gljMg/xwqPnXSfTclpns3i/gf2oNc3qgroddiqtKIlESiJREoiURKIlEXwnG5oiheF+LrK4lMMNwjyDoBkB8bkoxGmUDuUJr0gjEhYh7SSAcQpuvFkudfSp4oKD6hCxDyLmdx1SM5wgPZ3/ELk7FlNSKeHpHY5BQ62q6BmHaOX5XMOHQaiJMeRdox+Rf4dh8z3FXdPHrnpDkMvz7Bc5UydG3o/6j2vXV9z3DYVJRRPLIIIccwjJY7rEvTW3r6Be59wJEXTWmItGw6zsXHILborRb62THBozPst3jvAFtEWeMsUHluCxyTk7Tn0wTg4wNJHQLXH/Tv1JK+rdHUnB+XA7vn4XTaY0Ox1MDCMWeiy+E7rlXLRH2Lga190iDzf1RgH/hn1rd9baOwbVtHA+3zitP0xW6zDTu2YhXWvna6xanF7XmwTRdNcbKCOoJUgEe8Gt9NJ0UzH7iD5rB7dZpC98NuhLDFKOkkav/Uob/WsZ4+ildHuJHgbL1jtZoO9c/44TJdzj711BEPgOQp/MtX0bRQ6D6ee/eHFcnW/xdMRt3ftXfxFIRAygkGRkiBUkEc11QkEbjAYnPur59RNHTAnIAux/wBoJ9rLqpT1eeHivvH1bkmSMEyQsk6KOrGFlk0/zBSvzrdoucQVTHnLI9+H7WNQzXjIXRbK6SWNJYyGSRQ6MO4YAg/ga+iqjWaiJREoiURKIlESiLHcTBFZ2OFUFifQAZNEXJOL/SJ9atLiGa1kVZYyIzDIrMM7gSKyjA6BtIfOSNJ7yTSyABwVe3SMDnFhNsxuvyN8O+yo0UiTLypQrZ229l8endWH3eo9/WrONzZRqP8A8/g8MwqOSOSB3SxXFt+Y57wdhyPkt/gnGpeHN+i2+4oGEmz9h0XAD/vbbZIxuBrmp2NYWuGP9JAz4Hjv4Y8plNVSOeJGO6v9TSb24i+Nt20HA5i+jcM80h1sWklYvM+46+0R6dlUdhjHs1nFDYCJveeG3xyH6WmSfWc6ofsyHHYOQzP7UjK+hQqLliQkcY21MdlUenx7AE9qm1VTFSQGV+DWhV9LTyVc4YMzmfUq7+HuDi2jwTqkc6pX+83u9FA2A9B6k18T0ppGSvqDM/uG4L6dSUrKaIRs2KRmiV1ZGAZWBVlPQgjBB9xFQGuLSHNwIUki+BXMrpWtXKsTqtJUkDHctFnIb3kxFkJ9Q1fVoqhul9CuB7QFjzC4l0JoNKtI7LvfZ42XUK+Trt19FEUX4ax9WjUdE1Rj3ct2jx/hqXX36dxO2x8QD7rVF2AO5UrgWZbqE5zruJrg/wAIMhX82jrv9Kn7X6fZFtIA/K5eiHTaXkk2N+flXW/89xbx74TXO3p5Ry1B+JlLD+D3VwMPUgkfvs0d51j6W711DsXgd/t7r54ov+RazSagp06UJ6Bn8ik+4MwJ9wNNHwdPUsj448hiUmfqMJXROFWaQwxwJ7MKLGB6BVAGfkK+kqiW3REoiURKIlESiJRFp8ZtTLbzRKQDJG6AnoCylRn3b0RfnyWXku8UvkaNjGxzlNSHScSDbrtvg+6rqKoY5oJw55eK5OehkY8tbZx3DPwz8LpdcOSUZ6E9HU4O3Q5747Z6dqkupmSjjvC0w1csBtmNx8+V9u/atBGck8xwwiJAcDGo43Yj1G6/1VoBeT/ENw3C/qe7LxUuQRhoETSC+xIztuA4HPwUjwuHClyPM+/wX7K/hufeTUylYQ3XOZ9Ng+bSVBrHjWEbcm4cztPsOACsfg3h/MY3jeyMrbj3dGl/m9kfugn7VfN/q/TH3Ev2sZ6rc+J+ey7bQGjvt4ukeOs7yCt9cUuhSiKmfSLYjSk+NirQSfwyA6CfhJsP/MNdh9IVvRzvpnHB4Pj+/ZUenKfXibKM2EHzVo4RNrghf70SN/UoP+tcrUN1JXt3EjzV0w3aCtutKyVds7vk2NxL+ze7YfyzTkfnVnNH0tWxm8RD/wAGrQ12rGT/AHepUV9H9jiR27QRJAp/eIDv+Qi/Oun+tKmxipR/SLn0/Kovp6K7ZJz/AFE+CsXCBrknuPvNykO/sQal/OVpTnuCtcjU9RjIdw1jzdY+mr33V+zEl3d4fu6rXj+75si2qguFGWQdXklBSOP+ks59PKa6f6Xpo4o5a6fBoBA9/nBU+l5nucymi7RIJ4AH54q0eFFktb2FpZDI96GjuHPRpkUyxsB2UIskYA7aPStuitKOq55GnLNvLL8HxW+opxGxpHeum1eqGlESiJREoiURKIqn9KFiZeHS6RkxMk2PVY3VnxjfIQMR7wKzjIDgXZLVM1zo3BmdsOa44tl3SRxkljuH1FjknzhupJPXvV8ynAHUJA8fW65N9WXG8rQ47zcHyIWpe2TRqXR9DZwNK41MxwMgHSd+5U96wlgdE0vY6x4Db428lJp6pkzgyRlxtub2A3Ei/IAhfEt8lIuo6v71XBOf4mIB+Jo2MOLY9mZ5D8n3WJlI1pznkOZy/wCIuRyCmorRriVbdSRq80rD7EY6nPZm9kfEn7NQ/qLSwoKUkdt2A/K3aD0f91PrO7LfXcuiQxBVCqAqqAFUdABsAB6AV8ac4uJccyvooFsF6rFepRFHeIrDn2s0PdkOn3MN1PyYA1KoZ+gqGSbiPDb5LXKzXYWrz4YQiztVYEEQRAgjBBCKMEHoa9ryDVSkZazvUpD/AC28gpQVEWxUnjV0qcJDZwszhs+qyymZvxTVXS6Ni19MNDsm5/8Aa0BVtY4ijdq5nLvUjYRPa2KqP/ESn44lnPf1VNW/7qGolZUCv0g+Z/ZuSf7W/nZxK208IpqdsbdgA71vcRvIrC01H2IkCoM7sQNKrk9yep+JNQoIZa6p1Rm43PDee79KQ9zYo77AobwTwZyTe3G8shLICMadfWTB6FhhQPsoFHc1a6a0gwsbRU/8tmfEqHR0xDjPJ2neQ2BTvHX0rDIOsd1bN+M8aH8VYj51E0G61awb7jyJ9lIqxeIrptd8qZKIlESiJREoiURDRF+duNeFeTcXCNBcKBM5TlJOUMbOzR6OWpXSEIGB0II7VY0/22oOkJB5n2VTVfeiU9E0FuzBvuok2aLKAElUoMkSiVTlthhZO2NW+O4re0QueDFew33zPPvUSd9QyItmsC7YAMhnlvNvBbdk4VXmIJ1HSoAyWCnSFA7lnJx65FSo5GRRvnebD2H7uocsT5XspmZ5nmcfIW810DwvwgwRlpMc6UhpSO2PZjB+6oOPeSx718f01pR2kKkyHsjBo4ftfQdH0TaSERt71M1UKclEWtxHiEcCcyVwi9N+pP3Qo3Zj6AE1uggknfqRi5+eCwc9rBdxUNNw26vDrjg+rrtiaeWaOQj1EEDAj+dlPqK6Ol0d0LbSvvwDWkeLgfId6hyS656o77n2W3DwbiUCZ50N5jfQyGFyPurJqYE/xj51lPoukl7ALDwxHh+CEbNI3PFZuFcZjnLoAySx7SwSDTJH8V7jfZhkH1qgq6GalI1xgciMj83HFSo5WyZKG8S8PWSXh9oq4jWQylR0CW6gBfgS4X51NoZ3Rx1FQT1iNW/Fxz8rrVKwOcxmzPwU7Palp0lYry4kJUZ+22QXORsFTIBz9t/QVXMkDYSxvacRfkNnecTyC3lt3XOQVdhtDxG4W4kH9jhP9nQ/79h1mYfc+6O/wJBtHyjR8JhZ/Nd2j/pH+kcd+7wtHDemdrHsjLjxVvqjUtRniMZiUDq1xbKPncQirXQovXR9/wD6lR6r+Ufm1dOr6AqVKIlESiJREoiURKIlEX5z8UcTM1xdXA3LysI9+oUiGPHxCqf5jVpACyC4zPvgFQVREtXqnIZ8hifdTvgXg6ssdy5B0ArDH15WnyFn9ZtiP3d8ZzmuF+ptMSyP+zaC1jcMdvz5x6bROj44wZyQ5zsb893z9XSuQV2lEWjxniPIj1BS7swSKMHBkd9lQE9PUnsAT2qVR0rqmURjDaTuG0/Nq1yyBjbra4D4a0MLm6KzXWNmx5IM/YiU+yOxf2m746V1scccLOjiFm+Z4n5YKAbuOs7NS/FeIrBGZGDNuFVEGWkZtlRV7sT8huTgAms2tLjZCbKP8P3t47OLy3SEEBojHJzMDoY3P3xkHI2O+OlZPawDqm68aXbQvviTw4l0FcMYriP9TcKPMh9CPtxnuh2OT0rDAtLHi7TmD8z4r0jG4wKrVtPdyyctbRVu4wY5Z5MiBASDlGHmlD6VYIMEbZIxVWNDgOLXSfw73AGZ57Ba5F/JbvuCch1l88QcL4ikbEvDcxFSJo0gIfSRvpjMv6Ueq6lJ7VJZo2madZlw4ZHW97G3OxWDppNtrcv2pbg9yJII3VkcMoIaNSqkdsISSvpgnbGK5ipjMcrmkEEHIm58cL89qmsN2grcrQs1o3ya5rKL793Gf/RD3H4foqvPp9mtV33An0HuolabRLpNdyqhKIlESiJREoiURKIozxPxA29nczjrHC7r7yqkgfM4oi/OiLpa3iVS51BVQYy5UYABJwMHBydgAatqiojpWB8nZbie4f4XO00ElU54bmcPE/i4U1ZcVe1myFZS/wCttpBoaTG2uPOxkA7qSGGxPQim0pRUWnIulpnjpBl+D8/djQT1Wi3dFUNOpvzt+vnLoHDuIRzoJImDKdvQgjqpB3Vh3B3r5nUU8lPIY5RYhdhHI2Roc03C2a0rNRmjXxK0Q9I4p5sfvfo4gfkJW/Guh0I0COR/9o9T+FDqT1mjmrjVutKxyWysyuVyyZ0k/Z1DBI9+Ns9cEjua9vsXllkrxepRF9oigrPitwLjlXMKRpKT9XdX1ZKgsY5NtpCoLDTkYVhk4ydha3Vu081gCb2KhrCHk3t5brtGxS5Rfu84Mrgeg1xltvvGqLTkYIjl2m7T3ZevkpVKbFze9S9UClrFw9NfErRfuRzzfAgRwj8p2rqPplnXkfwA8b/hV9ecGhdArrVWpREoiURKIlESiJRFUPpYudHDJzkDU0SknphpYw3+HNZxdsX3hap79E62dj6LnvgjgpZxeSLjClbdSN8N7UpB6ZGw92T3Fcv9T6YbO77eI4DM+357uKlaF0eaePXfmVb72zjlQpKiyIequoYfge9cnHK+J2swkHgrtzQ4WIVbl8INFJzrGdoX+1G+ZI3A+y2Tq+eTjtirg6Y+4b0dazXG8YOHfl6cVFbSCM3hOrw2Leh4+0flvYjAf2o88De/mD9X8HA+JqI6hbJjSu1+GTvDb/235LaJSP5gtx2eP5W5CccTtj9+2nQfJoH/AMgasdCn+FINxb7rVU9tvf7K2XEwRGc9FUsfgBn/AEq3AubLSVQOA+Hry8hiu4y8FxIBK13LJJvqw3LjtAxUwgeUa9OwyAc5qzbBsOW79qIZPFWfwdfTTWwa4ZTMskkcoVdIRo3ZCmMnOCvXbIxsKgTMDHkBSGOu26m61LNKIo5r22mkNvzY2ljYOY1fzqY2BzhTnY4BHvwdjis9VzRe2CxuDgoCQ6uJ3R+5bwIfiTO+PwI/EVTabNooxxcfRSKbtu7vdSVc6piwcEnH+1ogvmItZkcKCeXqeB1Z8eyG5bAZ6npXXfTTXBshIwNrHxVbXkXC6FXTqvSiJREoiURKIlEUPP4rsUdo3vLZHU6WRpo1ZSOxBbINEVC8c3Vutwt49wt1asUXlCXmC2cA4lWBWKurY3OkspGRkHat0nTVM0Vqd1juyv37PTet8EkbHXeFK2t0kqiSN1dG6MpBB+Yr5/JG+NxY8WI2FXIcHC4WWsFklEXmRwoyxAHqTgfnXrQXHq4rwm2arvEeOW/1uxZJ4ndLkIyo4YhZkeE5Ck/aZetdFoennjc/XYQ0tzIIxBB/Kh1L2G1jjdXPxAM2tyB15EmP6Gq4Z2gtLsiqBwPx5PriAnhghgtlkMEoUCWNFVdAfGrnNuwwcKMDS25PQyxtjY2/aOPIbO9U8Mr5JHWA1BhxJGfdsVx4EwF3xFF9nnpMvwmgiYn+pW/OqesHWBVlAcFO1DW9Qvi3iPKhCiURPM3KWXBPLyCzSBRuWVFYqO7aR3qRTQmWQNAutU8ojYXE2UJe8FilXhzwXNzhpisQVUh5CLDMXKrygwB0hcuWzrBycg1MlY2NhO3itLHFxCjI+OLEbq6MU0pnuZNCwxM5KwabcZI2H6snc9/dXL6QpzU1AjDmtDQL6zgMTjz3KwhfqMLrE3OwbsFG3HG7+5yI7eeFPRUKyH4yzhFT+UE+jVLpKDQ9N16qYPO5uXz5ZQ6ieuk6sEerxcfb/Ctf0ZzTWsiWUsMaLMJpQ4cvIzhkYB2IwToY92Pk61cUukqare5tOCA21uXDktJp5YmN6U3O0rplTlglESiJREoiURKIqh4m8LM0jXVqEMjAc6B9kn0jAYNg8uUDYNjBAAPQEV9fo9lW3OzhkR8xC3QzGM7wqzCbWRzDJAkc4HmgmiRZB7wCMOv7yEqfWuOqqauoz1i628E28dnerSOSKXKycR4EeWFs5fqhBLYjjTQ5OM6lABzhcZB/GtcFaNfWqW9Js6xNxyN/L0WTosLMOryUWBJHtdteKP2sUnMj+JMcYdP5lAHrUy8cmNOIzwcLO83Fp7jfgtWLe3fuxHpda3+zILqfQl7MtvHAZ551unfILFQgLOUQDQ7MSNsAbVaaPZIGudNG0G9gNRo2A3yucxbFaJiCQGuNs73K9cJ8KWcxMlhdJM43KXkKy5AOMgsiSKuoY1DIznvU+dpc3Vfdv9ji3yGHktTLXuMeYv8AtWfgvh6Vpknu1iQQn9BbxEsgbGkzMxVdTYJCjHlBz16Q6enZTg6pLnHMnO27871tc4vOOAGxe+I8fdDcQXcXKVkk5Eia5RJGBhpHCIeSq60yz4GW9BmpbYwbFp5/Nq1l2wrkv+yLiFovrFrPHIqiPnBGkiVT5eaTGG1FVJOFJzj4V0EdfCQH/wBYFhjhwJGdwqZ9DKS5gP8ADcdYi2O8gHKxPguu+Hr6Oa+vJYNZhMNsqs0ckYLR89SAJVUnAK9vSqasINrcVbQA4qb4vfiCGScqziNS2lBlmx2A9aiNbrGy3E2F1xfx54rW9ZELxxhIDkq5kRXkYF01BQS3KVR06lx76uqCNrA8E2JFgT3X35i6rK0ucWEN1gDcgcjbO2RsVeLfixW3ku2k5ptLNiZNatme4/SNGSpI1IqQJtsNZArRWFr5AxmRK30wc1l3m5W/wGx5FtDD3SNVY+rY8x+bZNfOqubpp3ybyfDYryNuqwNW9UdZqO4tNyWtro9LedHc+kcgaCQn3BJS38tXWgZ+jqw0/wBQI9x6KJWM1o77l0yu7VQlESiJREoiURKIlEVF+l+WI2YheJ5JJW/QFE1lZI8S4yPMpZUYeXtqrF0jIxrSEBu2+S8LXOBDM9i5Zw/jt1CxXmyBABpW5ikYZy2RqbS+wx9rvUSbRGh6xxLXhuVi0874Zbti0srtIwMGvGXG5vywsfVTlt9IAG0sJbf2oG5nz0OFI+AzVBV/TPR4xTscOJsrSn0n0mD43NPJb8HFIUnjv0QrCwNvd64mjwH0skrBlGpVYaSd8Bz6GvNHGSJxpZXC+bbOB5jC9r52wyW6azv4jRwOCmUtUFrMZHEL2088iXOPY5jtOsnbmIySqGUHDeYdelvc6wtje2HktGxWmGQMqsDkMAQR3BGc4NaTgtigeN+H4THcSMV3VnzPmWOE4Yu4VjlVYe0oYL5Rt1zsZIbgeiwLRitDg19bLO8qx3DXTRJzmEM6AggAOsEp8iEptgdsZrNzXatri3MLwEX4q4mo62Ly7hQWJAAGSScAAbkk9hRFU7ULfXkV1HGBb24fTOVw10zqU0rkZMCgk6j7TAY2GTvPUYWk4nZu/a1jrG6zcYsZ3kYHT9SZdE0LaBhQXDuAkZYll0lSHGMbr6eNc0DihB7lXfD1tPEJIElDtbvyzHKSVkUjXHIkgy0epGXPtLkHCiqHSrYRNeRtg7EFue4gjAG3cccSVKpy7VwOWw/MFLjjOnaaKWI+ukyIffzItQA/j0n3VV/aa2MT2u77Hwdbyut/SW7QI8/Re0v7a5DwLLFJqUh41dS2k+U5UHIG/p3rEwVFORI5hbYixINr7Mcl7rsf1QQVPeD/ABCAq2dy4W5iGlS5x9ZRdllUn2mxjUo3DZ2wQT39DWMqohI3PaNx+ZKmliMbrFW6pi1JREoiURKIlESiKM8RcHW7gaFiUOQ0cg6xupysg+B7dxkHY1hIxsjSxwuDgV6CQbhULw/xrnh0bCzwsY54x9lkJQsueqEqcH5dRXz3SWjn0ctji05H5tCuoJxK3jtUtmq9b15dQQQQCCMEHcEHsQeor0Eg3C8zVevfBsEkbRaphGVIWLnSGKMkHDLEW0ggnIHQVbR6bqmkXINrbBc8L8fFRzSxlWPwjxYzRGKQBbi3xHNGOgIHlkX+7cDUD8R2rog5sjRIw3acR+OY2qKLjqnMKbkjDAqwBUgggjIIOxBB6jFF6qZ9J1nII4b2B2jkt2ILr2SXAJK9GUOEJB2xqPat0Ls2kXuvWRte8BxtfC+7ceW/gtPw34/lbEV1EhkzgGN1j5n8KzFUJ/dEmo74WsxA1+MZ7isqiGamNpW4bxl881a24/EMrIk8fqJLadR/Xy9J+RNYGnkGxaBK07VhufFNsiNocOyoWWJQwLaR7IGn1wPTcVj0L74iy9127FNRSalDAEZAOCMEZ33HY+6tZWa53xzisC8SuQ85hHJhVnXIGtDKxUvpKghJFyD6+41Gr6WeSFj449exdsvnbluXkc0bXlrnWJttXl7/AIed3v8AV7vrjKPmsbrn4EVTCKtHZgt/9YPmQVK1otr/ADUhw6eLcWVpLKW3JihKKx23NxKFQ/HUTW5uidIVJHS4D/cfbG3gFgamGPs+SmY/BMl3j/aBQRAhhaxHUCRuOZOQCf4UCj1LCuh0foeKkOvcl2/Ly/N1CmqnSYZBXmCFUVUQBVUBVUDAUDYAAdABVuoy90RKIlESiJREoiURcV+kvhr2vEfrMJ0GdeYjdtahUkjI7owCNjuSxGCM1sNJFWQuglF9oUKeeSllbOzLIqT8L+JUu0G3LmAy8R6+mpT9pc7Z7HY4NfOdJaLmoX9YXacj7Hiumpqpk46pxGanKrFJUZc8bQTC3jBllyNapj9Ep6vIxOFGO3U9hUtlG8xGZ51W7Cdp3AbeeQ2lajINbVGJ+ZpxPh7l1ubdglzGMAn2ZU6mGQDqhO4PVTuKkaP0gaY6j8WHMbuI4+qxmh18RmpPw/4qhuWMJ/RXKbSWzkalPXKkbSL31L2xkCuntdgkZi05FQtbGxzU5NErqyMAysCrKRkEHYgjuCK8BtisjiuReKfDL2ZOxe1PsyHzcsfck9AOznY98Hrttr4tz3fhXdDpFur0U/cTlyP527cc5v6PLNsFWuLmLmJrggR5FVYkbQZdJBVdTNsox5QD323GaRjc/m5VFZ0Ekx6JoA4beP44K2ztb2Ye4mmYFgAZZpGckDoihicb76EG57E1pc+SU2zWgBrFCXHE7q82i12lv+0IAnl/gU5EK+9gW6bLVXVaThp+qyz3f+I57+7DitzIXPzwHmo688HRaQbcmGQdX3cSZ3/SAnLnJ9rIb342qNo/6lrKSUvJ1gcwfbctdZoqnqmarhiMjtUh4MvDw8Si4tZXeR9TTwaJECqMKmklZAAMn2Tuzb+nSf8A9DS1b9dztU7j+cvNQYdGvpoxG0XG9dC4JxWO6gS4h1GOQZUsrISMkZ0sAcbbHuMGrBeLeoiURKIlESiJREoiURKIq/458PfXbVo1wJUPMhY9A6g4BPZWBKH3MT2rNjyxwcFrljEjCw7VwWA6XGdUZ1nS3R4JR5WX3ZIII6ZyDnVVo6KCpjMcoux/kf3681Qh89O7WjPXZnxb+v8A15KbuuLXkzQ28lwlvG50vNGpDMew1Enls/QYwAftHIU8lW/TkWjI3VAYZbZDYOY2+fuugodM/fP6O+p6nkrvwfhMVtHyoV0jOSerOe7M3VmPrXEVNVLUv15Dc+Q4AbAuhZG1gs1RPE+NtKzW9oRqU6ZZ+qwn7q9nl93Re/pU6moWsaJqgYZhu08Tub5nZvWN3SHVj7zu/agLXgyXFjb7DmBVlDNq3kIyxYghjqJOSCD3BBAq3dVOp6t52XItw2W2YbEFO2WnaNufep3hN/ICsaXz28vQW96qzo3uiucozj0yxb1UVYtkjkGs0XHDA94UBzHxmzsOf5XnivGOKC4aEGJWjRCxjYLG4k1YOiWGRgRpPRsdOtYyS08TQXXxvs3d4WUcUspOrbBRXBONXT3U0Ek6QXLYUysnNklUZKrGx0xKo1EhRHnck5OcaqupEcAmjZrN52tzGJ8/ZeNid0hY42PzJblu8NtdAXoYzOTyLyZzIrj7oYgCBxnBUAD0O4FVFRJUVsGvC67R2mAWI7s3N8eS3sDIn2cMdh+ZFXCufUxeZZVVSzEKqjJYkAADuSegr1rS42AuV4TbNa3DOGPxEgkMlh1ZjlWvP3FHVYD3bq42Gxyew0RoboiJp+1sG7iePpzyramq1uqzJdEjQKAqgAAYAAwABsAAOgrpFAXqiJREoiURKIlEUHwnxZaXEnKil85BKBkdBKo6vGzqBKu3VCfWvAQcl7Yqcr1eJREoi4l9KTWbXDvbs0kurl3cSRSMpI8uvmKujmL7LLncAdCuG2xVccR1JCLHYSo1TRPmAkjB1hkR6Kr8OE0kBYRpNFkrjmLzMdNDIRgt7iQTt1PXM/UEMT+glaSN53e/PxO1Rz9PSyATRODXbhv4buXgNil+AyXNxEU5zpahioz+vYLsYy+cogO2/n7ZxXKaTjoIaovgZjnj2Rxtt4bO9dHo6KpkhAncO7Plw4+SsCiK3i20xxRj4BRVUekmftLirfqRt3AKK4fxBYImibLOk0kaRruz+YyKAP8Ay3XJOwHU1LlhdK8PGAIBJOQwsfMHidi0RyCNuqcwSAPMeSj/ABJHctHqmKrAciWKPcoD0Z5CMsBvnSFx7wCak0JphJqtuXbCdvADZwve/DJQNK/efbl0VuWeHP4PVaXDy8Dxi2I/SME5bklGwpI827LhV2I29xqZVRxyMLpdm0Z/g/MVz2g9J1T5+hNje+Y/CkOJyRSyRmVNDhliniY+bTI2EkVl6hZSul16am6E4qBC2SNjgw3GJaRvAxBHEXuDnYZrq5Cx7hrCxyI4HI9xyPNbHEL0pBLBdI17bqMGRMGaMgBgJBtuAQeYN/Ud6jx0+tK2WnPRPOw9kjbb/wDJ7itcrS1pDus0eI5/lTvgXwtxAWsbrdWxjceRG1TiJexEsbKGPYoPKMbEezVzWaGp6l4eeq7bq7e43sq6KpfGCMxsvsVx4f4Jj1LJdSNdOpyFcBYlI7rAuxPoXLkdjUml0fT0v8tuO/M+KwkmfJ2irVU1akoiwX17HCjSyusaKMs7kKB8zRFS72efiDB45JrW3j80DgFJJpO0zRt0hG+I3HnySQABmHNVBps3FbmRXxKsnhTirXNuskgCyqzxShc6eZC7RuVz9kspI9xFS2nWAK1EWNlL16vEoiURc1tbOOOKLhd6CjxALby5KCXl7JLDMPZmAxlAdQOeqnJrpWPjeXtUljmubqlTKNxKMaUuLeVR0aaBxIfczRSKpP7wUfA1mK3DELwwbis9j48teX/aJEguFJSS2LapAykjyoBqkVsalIXcEGpgeCNZaCCDZepPFzPta2c8vo8o+rR/My/pMfwxmtbqiNu1ZCNx2KqR+Eroc2RbiJXkkeUQBC0QMja2QynDkaicMAMZ9k9KqaiOCd5c5px239slPhlliaADgq5fR6lkm5RWeIlLmDbLhdyuR7TAEPG439noCRUINdFIIXOwPZO7jy2OGXgFM1myMMjRjtHzbtBWnwXiAzFcj9XcnlTdsTLlUlwNhzAMH3lKzqITZ0R7TMR/acSP+3Z3ryGUYSDJ2B57D3/hSHjG6QW00ZdRI0bFFzudA1ZA/lqPo+N5na8DAEXPPBbat7RGWk4kFScFnHzGnVAJJFAZ+5AGw93bp1wPSozpX6giJwF8FuaxusXgYlbValsXM+F2Q5ETqSJAqsjEsdDDBBAJwBnqB1G1dfKbuc12WIK+ZP0hLBVFzTgDsAHjv71dIUivYYpXTdWDYzvG6N5lz6alx78D3VzjzJSSOY08OYIwPgvocZjqo2yciF64B1uvX60+f6Ux/hxXlVlH/aPUrKDN/wDcfZeH5lvOq2Ur27zammCaTHoGA0pjYFRJkqFYAHJ3yAamUlfLHE4uNwMBffsHLaVGqKSN7wG4E523b1twcUuITI8V3ONDhTz2a4SRmCnTy23G7ADlsu+R2xWyLSVQCNazri9srDHb3Xx2LCSihINri2G9SvD/AKQ5IblIb2a3aN2CM6o0JgLAlSxaRlKnG4yCMhtxVlR1jqjEssNhvf8AH4UKppmw4B1zuVo4547sYIJZRdW8jJGzJGs0ZaQgZCgAknJwOnep6iKJ4TwuKUrcTyLdXA8xkL60iY9oo8lYlHQEDUcZJJqqmme42yClsY0LK8Ul1eSWnPeCKKFJCIsLLPzGkU4kIJRF0YJQBst7S7Z3UsLHDWOKwleQbBW3hnD47eJIYUCRoMKoyepySSdySSSSckkknJNT1HW1REoiURU3xrfi5SbhsEaTSupWV3GYrUMNmY4OZe6xjfoTpG51SytjGKzawuyWnwfxGvJUzJLGVjVi2h5EkHlUGOVARIWJGF2ff2etVjo8cFKDsMV7bxMFZC9rdJGzKgneNQq6yANS6+YiliBlkGCd8U6PcR88k1uCn61LNfKIqV4kiCcQRh/v7c6vQtA6gH46ZsfBRUaubeEHcfUfpSaN1pCN49P8qimOO2t722kDsodnBiRnEKuF5WpwNMbalyNRHQHvUhrZqmSOojGQAN9pxvzCxLo4GPiecySLeSz8O8ILLAzXWozzYYtnLR46AE9/Xt26AVpm0kY5QIOw3C2w/NnjtWyOiD4yZe0fJW6NMAAdAAPwqoJubqwAsLLxdSaUdvuqT+AJr1jdZwC8cbNJVH4ammGJfRFH5CuqebuJXyKodrSuPE+qlfDc+id4vsyrzF9zphWHzXSf5Wqs0lFrMEg2YHkcvfxXZfS9ZrRugOzELfgPKvHQ+zcqJEP78YCuvxKBW+TVCcOkpw4ZswPI4g+Nx4LpW9SYjY7Ecxn+Vl4d5rm6fupjiHwVBJ/1SmsZurDG3fd3nb2XseMjzyHlf3UdBcHlGZRq0ZMSn7c1wdQ3PpzVQempx2qSY7yCLfgf7W4ediTyC0a9mGTdiOZx97eK6ZwLg6W0CwjzH2pHPWV23Zz6kn8BgdAKnE3OGWxQOaiYOHRS8Ql5iJ/ZljMEWkAZkDE3GMeZsgoCfZ0HG7VsLiGC235ZYWBcs974bjVxcW8SiRTqMa+QSbgnSy4Mchx1BCt0cMMFfBISLOPz5+l6W7QtLjPEeeym0iuHuYRqEsYjT6uXAJik57oG1DGqHc9M6TpNbIi6M3JAHr4eqxfZ2Flv8A+kB5FeOexuVuYiBIkaAqc9HDM4Cg9cEn3FsE1P6ZgFyVH1HXsrbwji0dzGssRODkaWBVlKsUZWQ7hlYEEeorYDfELBb1eoqd4l447vLbxSi3iiKrc3ZIBUuAwhi1bcwqykuc6dQwCx8uiabUwGJWxjL4nJQ0dy1sEaCPRbeVEt3U865diWaRARrEmMseYSW0kkRgF2gEa/aOO/57eeSkZZZKX4fBhhNbOpglJZ4zkAMT5pEPVGJzqQjBbJ8rai2DjsdmshvCx8evSxFnAgluJcHlk6VjjBGqWRwDy0wCBsSTsAd8bIIXPN9ixkeGhbi8G4g/t3NvCPuxQNIw/4kr4/5dSm0bBmtJmcsqeECf1l7eSfzxxD5cmNMfjW0U8Y2LDpHb1AcY+judrhZbe9YIEKhbjXOYi2NToS4znSvlbbI+QwmpI5W6pGGeCzinfG7WGa1PG/B47G0tIlz9XN0JLqZjku+lijyt6GUJ12GFGwwKxq2OFO5sQxtYAfNyyp3AzB0hWBHBGQQQehByD8xXHkEGxXRg3xC9V4vVE+KZMWkw7uvLHxlIj/AO6pdC3WqGcDfwx9lErpRFTvedgKgAKv18mJvisU0vLMc37KRWJ/dPkf/AzVi9nSMczePPMedla6FqOgrGHYcFYPGNoHtJSesSmVD6GMFtiNxkAjb1qjoJTHO22RwPfgvo1XGHxHhj4KUg8K3dsztDG95DOVkjbmRrInkVdEnMZQ2ygBxknByKua3RnTFvR2FsLd9/cqtpq7o769zf8AwoBiLSKOGdWR7WaKWaI4LaElEhkXfEibbEemNiMVHMMjKy78iCAdmVlt6Rr6azcxmO+66J/9QjOPqt9n/wDEm/6tOPzqX9rJuUTpmrS4nZ3V06Pb2slvLGfJdTvHGApxqQxIXaVDgeRlUZwQQRmt0dM4YOyWt0o2L5xjiDpG0N8TaPjCXSF/q7nBCtzEYFNyCY5GUnGAWG9YOp3MNwLhZiUOFjgo62vJBGkHDY5ZLVARJeRJHKzud20c11DsSSWkw4ycY649bA5/XcMd2S8MgGAWO24xLblkh4bfBnOqS4uIpZWc4xqPJD68dl1IAOmOlemmec/ALwSgZLTsLOO61Lax6LwS8yW/eOOGSFy+pgINZlGRlQjjSQfMzb58LnRG5OG75gvbBww8VPQfS/ZqqrcHTMoAmVQSFcDDqD6Bsip4NxdRjgo6zmEc8ouOVbXhLTzzXBTChzoBt1LAFNEYXmbY0rqDHIEGoa/WxxGy3upEZFl44fxu2bEwvY1aRdiGW4vHBwQAgBEOcbwpERn0Oa1mN3Z1fYfvndZBwzupvg/BriUsYVlsoX3eSZi88xJJLrC5ZYSc+041bAaBgYkMpr4yLWZbdlW/gnBIbVCkKnzHU7sxd5G+88jEsx+J26DA2qUABgFpJupGvUSiJRFVvpEvwLV7RVLz3kckMMYx9pCGkJPsogYEn4DqRWioqI6eMySGwC9a0uNguT8E4IfrSQSpJAVVpJgpaNmWNcZDxnDjWU3BI6iqWvr4nUnSwlriSGi4BsSdoOIwvuUlms11gSPJa/D+KXPLUmXJKg4dVbGRnGV0k/M1Lk0bTk5W5H83W5tZMBnfmP8ACw3vEZ5gpkCCGOfQzorDMiorKGyx0qTIMe9eo2B1RU8EExY0nXLbi9srm9sM8MeB52haXqJ5aNwAw22WWpK4NY7iIOjIejKR+IxXoNjdZxv1Hh24grBdJLccLnnMspkRowVDEKY5UVNBRcAnmk7kHb51D/hwV8cIaNVwJyx1gSb3OOWxfQnzSPabuK/RXCLhJIIZIt42jVk/hKgj8qvVDS+4ZDMUM0MchQ6kLor6D95dQOk+8URbdESiJREoiURRvFeAW1yQ08EcjL7LlRqX4OPMvyNLXRfIfD1qqhVtoQFAAHLTYDYdRRFuXNnHJpMkaOVOV1KG0n1GRtRF7jgVSSFUE9SAAT86IslESiJREoiURUa3PO4lezHcQCO1j9w0LPIfiWkUH+AfLi/quoOtHCMu0fQe6lU7cypOe0V2DEbhHjB/dk0Fh/gX8K5RkrmjVGVwe8Xt6lSSAVS7n6OFVQLe5kTAAxKBKpwMZyNLAn449AK6SH6olB/jMB5Yfke/FaTDuK0+HeHLy2WeF7eK6inbUQkoTqqoQVlA6hQeu3rWVVpGkq5GTNkMbm4YtvtvmCd+5bIyWAtIuCqy1nNA/JnieM4LRa2RyyZxu6MQWXYHfPQ4Ga6GnqYqhmvG4O2GwIx5EA2Ozw2LjNLUPQSa7BZp8ivul2ZI4hqlkbTGvqeuT6KoyxPYA1nJIyJhkkNmjE/N5yHFQ6KldUyhgy28l0jgHg2G3geBmaZZNPM5gXB0bhQqqPLnsc9a4et0xNUzNlADS29rX28b58cF3rIg0WW54Rn+p3LcObaGTVNZHbAHWW2H8BOtR91j92uz0HpH7uns49duB9j3+t1FlZqlXerpakoiURKIlESiJREoiURKIlESiJREoiURULwe2uO4m/bXdw+fUCRol/wRqPlXzn6jk169w3ADyv7qdALMU9VEtyURKIq9424G11AOWBzom1xZOM9mQnsGXI+Ok9qtNEVwpJ7v7BwPse4+V1FrKYVERjK8eEfCwtQZZCHuHGGYezGOvLTO+nPVjuxGTjAAz0ppV1Y7VbgwZDfxPHcNnmsKKiZSs1W57SrJVQpqi/EfDGni/RtonjYSwSfckTdc/undWHcMasNGVzqOoEoyyI4frMcVhIzWbZTvhbjYvLdJgND7pLH3ikQ6XjPwYH4jB719RY9r2hzTcHEKvIspasl4lESiJREoiURKIlESiJREoiURKItbid2IoZZT0jjZz8FUt/pRFT/BdsY7C0Q+1yELZ66mUMfnkmvlWk5OkrJXf7j5GysYxZoU1UFZpREoi+MwAJJwBuSe2O+aAEmwRQfCeMSXUxaFQLNAV5rA5uH6fo9/1a7+c+0dhsM1YVFIymi1ZD/FONh/SP8Ad/uO7YM9y1tcXHDJTtV62JRFAPP9QvRc9La6KxXPpHL7MU+OgDZ5bHb7BPSu0+mdI3BpXnEYt5bR3Zjhfcok7P6gr9XXqMlESiJREoiURKIlESiJREoiURKIqz9JMpXhl0B1kQQr8Z2WEfm9YSPDGlx2Yr0C6yxoFAUdAMD5bV8gLi43KswvVeIlEUZxnhTTaHjnkgkjzpdMFSGxlXibyuuw67jGxFS6WpbFdr2B7TmDnhtBGIPlvCxc2+RVd4fwyS7nuYr24aeO3kRREiiGOQtGkuXRSS+CwGksV26VZzVMdLDHJSxhjngm5OsRZxbgTgMswL8VrDS4kOOSuaKAAAAABgAbAAdgOwqiJJNyty9V4iURa9/ZpNG8Mi6kkUqw9QRg/A++tkUr4niRhsRiF4RcWK8eBeJuVksbhtVxa4Gs9Zomzypt+pIGluvmU+or6nQVjKuBsrduY3HaPmxVz26psrVUxYpREoiURKIlESiJREoiURKIlEVT+kJtQsof2t7Fn+GEPcH84gPnVdpaXo6KV3Ajxw91nGLuC3a+WqxSiJREoir3h/a84kP72FvkbeIf5qasqzGlpzwcP/Ny1t7TlYarVsSiJREoigPE8TxNHxCBSZbbOtB1mgbBli95wNa+jKPWr/6f0j9tP0bz1X4cjsPsf0tEzNYXV3sLxJo0mjYMkih0YdwwyDX0RQlnoiURKIlESiJREoiURKIlESiKneJ218SsY/2cNxOR7/0UKn8JHrn/AKlk1aEj/UQPf2W6AddSVfPFOSiJREoir1h5eJ3a/tLe3kH8rTxk/kKs5uto+I7nPHiGlax2yrDVYtiURKIlESiKD8Hz/U7t+GttDLqnsuwAzmW3H8LHWB6MfSvpWg9Ifd0w1j1m4H2Pf6gqBKzVcr3VytSURKIlESiJREoiURKIlESiKkudfFrpv2NtBF83aaVvngp+Vch9WSdWKPmfQe5UmmGZUvXFqWlESiJRFXr7ycTtW7S280XzRopV+eNf51ZxdfR8rf8AS5jvEOafZazg8Kw1WLYlESiJREoir/jawd7fnQbXFqwuIDvu0e5QgEZDrlSO+RVvoSt+1q2k9l3VPfke4+V1qlZrNVy4JxJbm3huE9mWNXAPUagDg+8dK+mKAt2iJREoiURKIlESiJREoiURVLxBwOdJ2vbIK7uoW4tmOkT6BhXWQ7JKB5d/KwwDjANVelNFR17ACbOGR9uS2RyFhUafF8CELciW0c7abiNkBPulAMbfJjXFT/T9dEcGaw3tx8s/JSxMwrdg8RWj+xdW7fCaM/8AdUB9BVM7UTh/2n8LPXbvWR+NWw63EI+MqD/WsBR1Byjd/wAT+E1271py+MLBet5bfKVG/wCkmt7dF1p/6Tv+JHqvOkZvUDx/xNbyNaTQGSXkXAd2jgnZRGyPG7awmMAPq2J6VbUOh60Mla+Owc0gXIzBDht4W71qfK24sVbuG8ThuF1wSpKvqjBsfHHQ+41QTU8sDtWVpaeIst4cDktutK9SiJRFq8S4jFboZJ5EjQfacgD4DPU+4b1thgkndqRNJPBeFwGahJppbtSzMbCw+3cSnlTTD0QPjkoRnzt5iMYA612ei/pxsREtTi7Y3YOe8+XNRJJ74NVr8O8QsiiwWU1u6RKFWOKRH0ge5WJ+Zrq1HUzREoiURKIlESiJREoiURYby7jiQySusaDqzsFA+Z2oi474l8QPxBzkstp0ih3Xmj9rINiQeyHYDBIydoM9Qb6rFZU1KLaz/BVy74FGy6UHLwdQAGUzjGTEfKdts4z760NqHjM3HzapD6VjshY/NijraxQuYyiwzgZ04DxSj7wV+3qBgitrpHAa17t8CFqZG3W1bWd4g/PFTMFjGFBeKFWx5tKrge/JUbVHMjicCVJbG22LQpT6PeLxJxOLRtHKjQlwvkZ8q8YB7+y4DDbzY71OpmPaDrKtq3xuI1Ni7fUpQ1BcV8H2dw3MeBRL+2jLRSf+rEVY/M1i9jXjVcLjivQbKNfwdOn/AIfiNwo7LOsVwPhllVyP58++qqXQVBLiYwOVx5DDyWYleNqqPHuLcStbk2zTW7fo1kSQ27rzASVOFE2xVhgjPdT3qum+nqKPGzv+Q/Clwa0txcDu/ajZ+M377NdhB6Qwop/qfWfwrFmiqFmIjv8A3OJ9LKSKY7XeA/yq1fpMtxHJG7G4DaopndpZMgbsdeVSMatxg56AbirimLIm9UADcAAP2Vqlpx2QPz+gFNXStNJzrlzPL2Zxsnujj9mMfDc9yTWuSd7+AUiKmZGN53rxNaI2CVGQcqw8rKfVXG6n3g1g17mm4K2Pja8WcFdfBnjdkYW19ICD+pumwurAzy5TsA+Bs+wbGDhvasYJxILHNVNRTmI3GS6RUhRkoiURKIlESiJREoip/wBJvhN+IW8aRsuuKTWEckK/lZcalBKsNWQ2D6d8gi5DdzXVowjuoipzgczCFv4ZBmOX+Uiob6RpxabKfHXOGDhde14z6wy/8s/mHrV9m/eFvFdHuPl+VqcQ4kraWaFwUYFGZ0Xf0GksTnoQAc1myme3aMVrfWRut1TcZbFJv4P4nMkc8luzo5Om3GlWXGCsjpIw2PQBjnbJC9KkRwtZkoktQ+TPLcrJ4T8C3v1q3mniWGKKQSMGkVnbSCVAWPUvt6ScsNga3LSuv0XiURKIuY/TVwh5fqkohaWOLmq4RGkKF+UVcqoJx+jYZ7ZFEXK1nhB8s+gjsJiuPihbH4isDGw5gLY2V7cifFbMPFZFAZX5yZ05K4yeugTKAmvAJCnc4rQ+lYezgpMda9vaxW+OPw/3mfTlSZ+Hs1F+1k3eamfeQ7/IrFc8cwMrHpH35WCL+G7H4YFbG0bv6itT65o7IutvhXhC94hg8s8s/wC9mBihXPdIvblPocY/eFS44msyCgyTvk7RXeODWRgt4YC5cxRJGXPV9ChdR3O5xnrW1aVuURKIlESiJREoiURKIsdxbpIpR1V1OxVgGB9xB2NEVYufo54a5z9VCe6J5YR/TE6j8qIt/g3hCytWDwW6K46SHLuP+JIS350RTlESiJREoiURKIsMtqjHLIrH1Kg/50RY+IcOimiaCWNXicYZCNiP9COoI3BwRRF+bLRM8Ra2JbkhiAups4AH286vzrxervXh7wdZW4SSO3TmYB5j5kcZ9HkLMPka9XisdESiJREoi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44" name="AutoShape 4" descr="data:image/jpeg;base64,/9j/4AAQSkZJRgABAQAAAQABAAD/2wCEAAkGBxQTEhQSExQWFhUWFx0YFhUYGBkZHRYeGB0YGB8XIBYYHCgkGhslHBgcIjEhJSkrLjAyHR8zODMsOCgtLisBCgoKDg0OGxAQGy4kHyY0LCwvLywsLC03NzQwLCwsLywyLDAsLCwvLCw3LywsLCwwLCwsLCwsLC8sLCw0LCwsLP/AABEIARsAsgMBEQACEQEDEQH/xAAcAAEAAgMBAQEAAAAAAAAAAAAABQYDBAcCAQj/xABIEAACAQMCBAMEBgcFBgUFAAABAgMABBESIQUTMUEGIlEyYXGBBxRCUpGhIzNTYnKCkiRjorHBFUODo7LCNHOT4fEWRHSU0v/EABsBAQACAwEBAAAAAAAAAAAAAAAEBQIDBgEH/8QAPhEAAQMCAgYJBAAFAwQDAQAAAQACAwQRITEFEkFRYXETIjKBkaGxwfAGFNHhIzNCcvFSYpJDgqKyJIPSFv/aAAwDAQACEQMRAD8A7jREoiURKIlESiJREoiURKIlESiLQ43xaO1haeUnSuwVRlnYnCoq92YkAD3145waCTgAvQL4BUGe1kuzzL45zulsrHlQDqBtjmSDvIe/shRXF6Q07LI+1OdVo27T+uHirSGja0XfiVMcK8QSQ8Ge4P6WW1jlRtZJLtbM8epm6ksEDE9812EEvSxNk3gHxCrHt1XEL3wXxLcLOkF4ISJiVimiVkAcAtynR3bBIBKsG3xjAOM1+jtLR1hLQNVwxtwW+emdFjmFcqtVGSiJREoiURKIlESiJREoiURKIlESiJREoiURKIlEXPOJ3n1y7L5zBas0cI7PKMrJN79O8a+/mHuK5b6hr7f/ABmc3ew9z3Kwoof+oe5bFcmrJRmcWHHYT2SSVR6CS2X/AL43Nd/oSTXomcLjzVNVttKV943A0ls2j9YoEsR9JIyJEP8AWorjaGf7eqa/cbHkcCrSVmvGQuh8KvlnhinT2ZY1kX4OoYfka+kKiW1REoiURKIlESiJREoiURKIlESiJREoiURKIq54o8a2tjkSvqlAzyUwXx6tkgRj3uQPTNZNaXZLB8jWZn5wGZXNuKfSJxG6dIrVUtllcIjY1vvkltTjBAUFjhB0OGO1Ksfa07qiTId1+X+AFqgqBPMImZ+NueweJO8BWqxtFijSJBhUUKvwHcnuT1Jr5ZLK6V5kfmcV1DWhoACz1rWSrfF+KRQtxKGRtBuuHaYyR5S6C7XQW6KTrAGcZOw3wK7f6bJNK7g71AVRXkCQcQp+yP6ND+6v+Qri5e27mVbNyCmfo5f+xLEesEssOPRY5HCf8vRX0qkl6WBj94B8lQyt1XkKz1IWCURKIlESiJREoiURKIlESiJREoiUReZHCgsxAAGSScAAbkknoKIuS+M/pLaTMNgSqHbngDXL6iIH2V/vD8RjZqlQ0xdYu25Daf1xUGorA27WbMych+TwVLs+GgHVJ5mJ1YySATuWJO7vnq7b/CruCkawAu8Ng/J4nusudqK5zyQwnHMnM/gcB33Vm8GWeuR7o+yuYoffg/pH+bAIP4G9a+efWek+lmFKw4NxPP57Lr/p2h6GDpXDF3orfXELo0oiof0gj9KffaPn5N/719B+iv5NQPmS5f6iwfAR/qV1sP1Uf8C/5CuCl/mO5n1XTNyCkfAL6Zb+L++SYD0EsSJ/1QvXdaDk16JnC481UVYtKVcat1GSiJREoiURKIlESiJREoiURKIlEWO4nVFZ3YKigszMQAoAySSegA70RcQ8deNXvm5UQYW2cJH7LXBG+twfZjHUIfi2+FWdBT2s5wuTkPyqqqrNa7GGwHad7Dj6+aiLK00ZJOpz7Tf9oHZR/wDNXkMHR4nFxzPsOC52eo6TqtwaMh7nef8AAWflPK628RxJJ9r9mg9qU/DOB6sQKr9N6UZo+mMh7RwA4qZojRzqycAjqjP8LoVlaJFGkUYwiKFUegAx17n318UlkdK8vfmcSvpbWhosFmrWskoioP0hv+kf92zc/iW//mvoP0WLU9Q75kuX+ocZYB/uHqrzaDEaD0Uf5CuBk7Z5ldOMlm8MPo4lIv7a0B//AF5CPxxcCuv+m5LwvZuN/EfpVlcOsCr1XRqClESiJREoiURKIlESiJREoiURKIuK/SP4y+tMYIm/ssbbkf8A3Lg7Y9Yw3sj7R36BSZtNCLdI/LZ89FWVtSSehjz2nd827gq7YWpXLv7bdfRR9wf6nufli8ghLes7tHy4fnf4LnKmcO6jOyPM7z7DYO9bMwbSdONWDpz0z2z7q3v1tU6ua0R6usNfLarT4LtohbiWPUXk/Wu+C+pcqUONgFOQFG3fvk/E9O1NVLVubUnFpsBsX1LR8MEcDegHVKn6plNWvfXQiTWQSNSg47a2VNXwGrJ9wNbYYjK7VHHyBNu+1gsXO1RdbFalkucePiWnusdrREHxYznH+IV9H+khqaOned59FymnDrVkDOPuF0cLjb0r5xe+K6ta8UnLv7GTszSQE+gljMg/xwqPnXSfTclpns3i/gf2oNc3qgroddiqtKIlESiJREoiURKIlEXwnG5oiheF+LrK4lMMNwjyDoBkB8bkoxGmUDuUJr0gjEhYh7SSAcQpuvFkudfSp4oKD6hCxDyLmdx1SM5wgPZ3/ELk7FlNSKeHpHY5BQ62q6BmHaOX5XMOHQaiJMeRdox+Rf4dh8z3FXdPHrnpDkMvz7Bc5UydG3o/6j2vXV9z3DYVJRRPLIIIccwjJY7rEvTW3r6Be59wJEXTWmItGw6zsXHILborRb62THBozPst3jvAFtEWeMsUHluCxyTk7Tn0wTg4wNJHQLXH/Tv1JK+rdHUnB+XA7vn4XTaY0Ox1MDCMWeiy+E7rlXLRH2Lga190iDzf1RgH/hn1rd9baOwbVtHA+3zitP0xW6zDTu2YhXWvna6xanF7XmwTRdNcbKCOoJUgEe8Gt9NJ0UzH7iD5rB7dZpC98NuhLDFKOkkav/Uob/WsZ4+ildHuJHgbL1jtZoO9c/44TJdzj711BEPgOQp/MtX0bRQ6D6ee/eHFcnW/xdMRt3ftXfxFIRAygkGRkiBUkEc11QkEbjAYnPur59RNHTAnIAux/wBoJ9rLqpT1eeHivvH1bkmSMEyQsk6KOrGFlk0/zBSvzrdoucQVTHnLI9+H7WNQzXjIXRbK6SWNJYyGSRQ6MO4YAg/ga+iqjWaiJREoiURKIlESiLHcTBFZ2OFUFifQAZNEXJOL/SJ9atLiGa1kVZYyIzDIrMM7gSKyjA6BtIfOSNJ7yTSyABwVe3SMDnFhNsxuvyN8O+yo0UiTLypQrZ229l8endWH3eo9/WrONzZRqP8A8/g8MwqOSOSB3SxXFt+Y57wdhyPkt/gnGpeHN+i2+4oGEmz9h0XAD/vbbZIxuBrmp2NYWuGP9JAz4Hjv4Y8plNVSOeJGO6v9TSb24i+Nt20HA5i+jcM80h1sWklYvM+46+0R6dlUdhjHs1nFDYCJveeG3xyH6WmSfWc6ofsyHHYOQzP7UjK+hQqLliQkcY21MdlUenx7AE9qm1VTFSQGV+DWhV9LTyVc4YMzmfUq7+HuDi2jwTqkc6pX+83u9FA2A9B6k18T0ppGSvqDM/uG4L6dSUrKaIRs2KRmiV1ZGAZWBVlPQgjBB9xFQGuLSHNwIUki+BXMrpWtXKsTqtJUkDHctFnIb3kxFkJ9Q1fVoqhul9CuB7QFjzC4l0JoNKtI7LvfZ42XUK+Trt19FEUX4ax9WjUdE1Rj3ct2jx/hqXX36dxO2x8QD7rVF2AO5UrgWZbqE5zruJrg/wAIMhX82jrv9Kn7X6fZFtIA/K5eiHTaXkk2N+flXW/89xbx74TXO3p5Ry1B+JlLD+D3VwMPUgkfvs0d51j6W711DsXgd/t7r54ov+RazSagp06UJ6Bn8ik+4MwJ9wNNHwdPUsj448hiUmfqMJXROFWaQwxwJ7MKLGB6BVAGfkK+kqiW3REoiURKIlESiJRFp8ZtTLbzRKQDJG6AnoCylRn3b0RfnyWXku8UvkaNjGxzlNSHScSDbrtvg+6rqKoY5oJw55eK5OehkY8tbZx3DPwz8LpdcOSUZ6E9HU4O3Q5747Z6dqkupmSjjvC0w1csBtmNx8+V9u/atBGck8xwwiJAcDGo43Yj1G6/1VoBeT/ENw3C/qe7LxUuQRhoETSC+xIztuA4HPwUjwuHClyPM+/wX7K/hufeTUylYQ3XOZ9Ng+bSVBrHjWEbcm4cztPsOACsfg3h/MY3jeyMrbj3dGl/m9kfugn7VfN/q/TH3Ev2sZ6rc+J+ey7bQGjvt4ukeOs7yCt9cUuhSiKmfSLYjSk+NirQSfwyA6CfhJsP/MNdh9IVvRzvpnHB4Pj+/ZUenKfXibKM2EHzVo4RNrghf70SN/UoP+tcrUN1JXt3EjzV0w3aCtutKyVds7vk2NxL+ze7YfyzTkfnVnNH0tWxm8RD/wAGrQ12rGT/AHepUV9H9jiR27QRJAp/eIDv+Qi/Oun+tKmxipR/SLn0/Kovp6K7ZJz/AFE+CsXCBrknuPvNykO/sQal/OVpTnuCtcjU9RjIdw1jzdY+mr33V+zEl3d4fu6rXj+75si2qguFGWQdXklBSOP+ks59PKa6f6Xpo4o5a6fBoBA9/nBU+l5nucymi7RIJ4AH54q0eFFktb2FpZDI96GjuHPRpkUyxsB2UIskYA7aPStuitKOq55GnLNvLL8HxW+opxGxpHeum1eqGlESiJREoiURKIqn9KFiZeHS6RkxMk2PVY3VnxjfIQMR7wKzjIDgXZLVM1zo3BmdsOa44tl3SRxkljuH1FjknzhupJPXvV8ynAHUJA8fW65N9WXG8rQ47zcHyIWpe2TRqXR9DZwNK41MxwMgHSd+5U96wlgdE0vY6x4Db428lJp6pkzgyRlxtub2A3Ei/IAhfEt8lIuo6v71XBOf4mIB+Jo2MOLY9mZ5D8n3WJlI1pznkOZy/wCIuRyCmorRriVbdSRq80rD7EY6nPZm9kfEn7NQ/qLSwoKUkdt2A/K3aD0f91PrO7LfXcuiQxBVCqAqqAFUdABsAB6AV8ac4uJccyvooFsF6rFepRFHeIrDn2s0PdkOn3MN1PyYA1KoZ+gqGSbiPDb5LXKzXYWrz4YQiztVYEEQRAgjBBCKMEHoa9ryDVSkZazvUpD/AC28gpQVEWxUnjV0qcJDZwszhs+qyymZvxTVXS6Ni19MNDsm5/8Aa0BVtY4ijdq5nLvUjYRPa2KqP/ESn44lnPf1VNW/7qGolZUCv0g+Z/ZuSf7W/nZxK208IpqdsbdgA71vcRvIrC01H2IkCoM7sQNKrk9yep+JNQoIZa6p1Rm43PDee79KQ9zYo77AobwTwZyTe3G8shLICMadfWTB6FhhQPsoFHc1a6a0gwsbRU/8tmfEqHR0xDjPJ2neQ2BTvHX0rDIOsd1bN+M8aH8VYj51E0G61awb7jyJ9lIqxeIrptd8qZKIlESiJREoiURDRF+duNeFeTcXCNBcKBM5TlJOUMbOzR6OWpXSEIGB0II7VY0/22oOkJB5n2VTVfeiU9E0FuzBvuok2aLKAElUoMkSiVTlthhZO2NW+O4re0QueDFew33zPPvUSd9QyItmsC7YAMhnlvNvBbdk4VXmIJ1HSoAyWCnSFA7lnJx65FSo5GRRvnebD2H7uocsT5XspmZ5nmcfIW810DwvwgwRlpMc6UhpSO2PZjB+6oOPeSx718f01pR2kKkyHsjBo4ftfQdH0TaSERt71M1UKclEWtxHiEcCcyVwi9N+pP3Qo3Zj6AE1uggknfqRi5+eCwc9rBdxUNNw26vDrjg+rrtiaeWaOQj1EEDAj+dlPqK6Ol0d0LbSvvwDWkeLgfId6hyS656o77n2W3DwbiUCZ50N5jfQyGFyPurJqYE/xj51lPoukl7ALDwxHh+CEbNI3PFZuFcZjnLoAySx7SwSDTJH8V7jfZhkH1qgq6GalI1xgciMj83HFSo5WyZKG8S8PWSXh9oq4jWQylR0CW6gBfgS4X51NoZ3Rx1FQT1iNW/Fxz8rrVKwOcxmzPwU7Palp0lYry4kJUZ+22QXORsFTIBz9t/QVXMkDYSxvacRfkNnecTyC3lt3XOQVdhtDxG4W4kH9jhP9nQ/79h1mYfc+6O/wJBtHyjR8JhZ/Nd2j/pH+kcd+7wtHDemdrHsjLjxVvqjUtRniMZiUDq1xbKPncQirXQovXR9/wD6lR6r+Ufm1dOr6AqVKIlESiJREoiURKIlEX5z8UcTM1xdXA3LysI9+oUiGPHxCqf5jVpACyC4zPvgFQVREtXqnIZ8hifdTvgXg6ssdy5B0ArDH15WnyFn9ZtiP3d8ZzmuF+ptMSyP+zaC1jcMdvz5x6bROj44wZyQ5zsb893z9XSuQV2lEWjxniPIj1BS7swSKMHBkd9lQE9PUnsAT2qVR0rqmURjDaTuG0/Nq1yyBjbra4D4a0MLm6KzXWNmx5IM/YiU+yOxf2m746V1scccLOjiFm+Z4n5YKAbuOs7NS/FeIrBGZGDNuFVEGWkZtlRV7sT8huTgAms2tLjZCbKP8P3t47OLy3SEEBojHJzMDoY3P3xkHI2O+OlZPawDqm68aXbQvviTw4l0FcMYriP9TcKPMh9CPtxnuh2OT0rDAtLHi7TmD8z4r0jG4wKrVtPdyyctbRVu4wY5Z5MiBASDlGHmlD6VYIMEbZIxVWNDgOLXSfw73AGZ57Ba5F/JbvuCch1l88QcL4ikbEvDcxFSJo0gIfSRvpjMv6Ueq6lJ7VJZo2madZlw4ZHW97G3OxWDppNtrcv2pbg9yJII3VkcMoIaNSqkdsISSvpgnbGK5ipjMcrmkEEHIm58cL89qmsN2grcrQs1o3ya5rKL793Gf/RD3H4foqvPp9mtV33An0HuolabRLpNdyqhKIlESiJREoiURKIozxPxA29nczjrHC7r7yqkgfM4oi/OiLpa3iVS51BVQYy5UYABJwMHBydgAatqiojpWB8nZbie4f4XO00ElU54bmcPE/i4U1ZcVe1myFZS/wCttpBoaTG2uPOxkA7qSGGxPQim0pRUWnIulpnjpBl+D8/djQT1Wi3dFUNOpvzt+vnLoHDuIRzoJImDKdvQgjqpB3Vh3B3r5nUU8lPIY5RYhdhHI2Roc03C2a0rNRmjXxK0Q9I4p5sfvfo4gfkJW/Guh0I0COR/9o9T+FDqT1mjmrjVutKxyWysyuVyyZ0k/Z1DBI9+Ns9cEjua9vsXllkrxepRF9oigrPitwLjlXMKRpKT9XdX1ZKgsY5NtpCoLDTkYVhk4ydha3Vu081gCb2KhrCHk3t5brtGxS5Rfu84Mrgeg1xltvvGqLTkYIjl2m7T3ZevkpVKbFze9S9UClrFw9NfErRfuRzzfAgRwj8p2rqPplnXkfwA8b/hV9ecGhdArrVWpREoiURKIlESiJRFUPpYudHDJzkDU0SknphpYw3+HNZxdsX3hap79E62dj6LnvgjgpZxeSLjClbdSN8N7UpB6ZGw92T3Fcv9T6YbO77eI4DM+357uKlaF0eaePXfmVb72zjlQpKiyIequoYfge9cnHK+J2swkHgrtzQ4WIVbl8INFJzrGdoX+1G+ZI3A+y2Tq+eTjtirg6Y+4b0dazXG8YOHfl6cVFbSCM3hOrw2Leh4+0flvYjAf2o88De/mD9X8HA+JqI6hbJjSu1+GTvDb/235LaJSP5gtx2eP5W5CccTtj9+2nQfJoH/AMgasdCn+FINxb7rVU9tvf7K2XEwRGc9FUsfgBn/AEq3AubLSVQOA+Hry8hiu4y8FxIBK13LJJvqw3LjtAxUwgeUa9OwyAc5qzbBsOW79qIZPFWfwdfTTWwa4ZTMskkcoVdIRo3ZCmMnOCvXbIxsKgTMDHkBSGOu26m61LNKIo5r22mkNvzY2ljYOY1fzqY2BzhTnY4BHvwdjis9VzRe2CxuDgoCQ6uJ3R+5bwIfiTO+PwI/EVTabNooxxcfRSKbtu7vdSVc6piwcEnH+1ogvmItZkcKCeXqeB1Z8eyG5bAZ6npXXfTTXBshIwNrHxVbXkXC6FXTqvSiJREoiURKIlEUPP4rsUdo3vLZHU6WRpo1ZSOxBbINEVC8c3Vutwt49wt1asUXlCXmC2cA4lWBWKurY3OkspGRkHat0nTVM0Vqd1juyv37PTet8EkbHXeFK2t0kqiSN1dG6MpBB+Yr5/JG+NxY8WI2FXIcHC4WWsFklEXmRwoyxAHqTgfnXrQXHq4rwm2arvEeOW/1uxZJ4ndLkIyo4YhZkeE5Ck/aZetdFoennjc/XYQ0tzIIxBB/Kh1L2G1jjdXPxAM2tyB15EmP6Gq4Z2gtLsiqBwPx5PriAnhghgtlkMEoUCWNFVdAfGrnNuwwcKMDS25PQyxtjY2/aOPIbO9U8Mr5JHWA1BhxJGfdsVx4EwF3xFF9nnpMvwmgiYn+pW/OqesHWBVlAcFO1DW9Qvi3iPKhCiURPM3KWXBPLyCzSBRuWVFYqO7aR3qRTQmWQNAutU8ojYXE2UJe8FilXhzwXNzhpisQVUh5CLDMXKrygwB0hcuWzrBycg1MlY2NhO3itLHFxCjI+OLEbq6MU0pnuZNCwxM5KwabcZI2H6snc9/dXL6QpzU1AjDmtDQL6zgMTjz3KwhfqMLrE3OwbsFG3HG7+5yI7eeFPRUKyH4yzhFT+UE+jVLpKDQ9N16qYPO5uXz5ZQ6ieuk6sEerxcfb/Ctf0ZzTWsiWUsMaLMJpQ4cvIzhkYB2IwToY92Pk61cUukqare5tOCA21uXDktJp5YmN6U3O0rplTlglESiJREoiURKIqh4m8LM0jXVqEMjAc6B9kn0jAYNg8uUDYNjBAAPQEV9fo9lW3OzhkR8xC3QzGM7wqzCbWRzDJAkc4HmgmiRZB7wCMOv7yEqfWuOqqauoz1i628E28dnerSOSKXKycR4EeWFs5fqhBLYjjTQ5OM6lABzhcZB/GtcFaNfWqW9Js6xNxyN/L0WTosLMOryUWBJHtdteKP2sUnMj+JMcYdP5lAHrUy8cmNOIzwcLO83Fp7jfgtWLe3fuxHpda3+zILqfQl7MtvHAZ551unfILFQgLOUQDQ7MSNsAbVaaPZIGudNG0G9gNRo2A3yucxbFaJiCQGuNs73K9cJ8KWcxMlhdJM43KXkKy5AOMgsiSKuoY1DIznvU+dpc3Vfdv9ji3yGHktTLXuMeYv8AtWfgvh6Vpknu1iQQn9BbxEsgbGkzMxVdTYJCjHlBz16Q6enZTg6pLnHMnO27871tc4vOOAGxe+I8fdDcQXcXKVkk5Eia5RJGBhpHCIeSq60yz4GW9BmpbYwbFp5/Nq1l2wrkv+yLiFovrFrPHIqiPnBGkiVT5eaTGG1FVJOFJzj4V0EdfCQH/wBYFhjhwJGdwqZ9DKS5gP8ADcdYi2O8gHKxPguu+Hr6Oa+vJYNZhMNsqs0ckYLR89SAJVUnAK9vSqasINrcVbQA4qb4vfiCGScqziNS2lBlmx2A9aiNbrGy3E2F1xfx54rW9ZELxxhIDkq5kRXkYF01BQS3KVR06lx76uqCNrA8E2JFgT3X35i6rK0ucWEN1gDcgcjbO2RsVeLfixW3ku2k5ptLNiZNatme4/SNGSpI1IqQJtsNZArRWFr5AxmRK30wc1l3m5W/wGx5FtDD3SNVY+rY8x+bZNfOqubpp3ybyfDYryNuqwNW9UdZqO4tNyWtro9LedHc+kcgaCQn3BJS38tXWgZ+jqw0/wBQI9x6KJWM1o77l0yu7VQlESiJREoiURKIlEVF+l+WI2YheJ5JJW/QFE1lZI8S4yPMpZUYeXtqrF0jIxrSEBu2+S8LXOBDM9i5Zw/jt1CxXmyBABpW5ikYZy2RqbS+wx9rvUSbRGh6xxLXhuVi0874Zbti0srtIwMGvGXG5vywsfVTlt9IAG0sJbf2oG5nz0OFI+AzVBV/TPR4xTscOJsrSn0n0mD43NPJb8HFIUnjv0QrCwNvd64mjwH0skrBlGpVYaSd8Bz6GvNHGSJxpZXC+bbOB5jC9r52wyW6azv4jRwOCmUtUFrMZHEL2088iXOPY5jtOsnbmIySqGUHDeYdelvc6wtje2HktGxWmGQMqsDkMAQR3BGc4NaTgtigeN+H4THcSMV3VnzPmWOE4Yu4VjlVYe0oYL5Rt1zsZIbgeiwLRitDg19bLO8qx3DXTRJzmEM6AggAOsEp8iEptgdsZrNzXatri3MLwEX4q4mo62Ly7hQWJAAGSScAAbkk9hRFU7ULfXkV1HGBb24fTOVw10zqU0rkZMCgk6j7TAY2GTvPUYWk4nZu/a1jrG6zcYsZ3kYHT9SZdE0LaBhQXDuAkZYll0lSHGMbr6eNc0DihB7lXfD1tPEJIElDtbvyzHKSVkUjXHIkgy0epGXPtLkHCiqHSrYRNeRtg7EFue4gjAG3cccSVKpy7VwOWw/MFLjjOnaaKWI+ukyIffzItQA/j0n3VV/aa2MT2u77Hwdbyut/SW7QI8/Re0v7a5DwLLFJqUh41dS2k+U5UHIG/p3rEwVFORI5hbYixINr7Mcl7rsf1QQVPeD/ABCAq2dy4W5iGlS5x9ZRdllUn2mxjUo3DZ2wQT39DWMqohI3PaNx+ZKmliMbrFW6pi1JREoiURKIlESiKM8RcHW7gaFiUOQ0cg6xupysg+B7dxkHY1hIxsjSxwuDgV6CQbhULw/xrnh0bCzwsY54x9lkJQsueqEqcH5dRXz3SWjn0ctji05H5tCuoJxK3jtUtmq9b15dQQQQCCMEHcEHsQeor0Eg3C8zVevfBsEkbRaphGVIWLnSGKMkHDLEW0ggnIHQVbR6bqmkXINrbBc8L8fFRzSxlWPwjxYzRGKQBbi3xHNGOgIHlkX+7cDUD8R2rog5sjRIw3acR+OY2qKLjqnMKbkjDAqwBUgggjIIOxBB6jFF6qZ9J1nII4b2B2jkt2ILr2SXAJK9GUOEJB2xqPat0Ls2kXuvWRte8BxtfC+7ceW/gtPw34/lbEV1EhkzgGN1j5n8KzFUJ/dEmo74WsxA1+MZ7isqiGamNpW4bxl881a24/EMrIk8fqJLadR/Xy9J+RNYGnkGxaBK07VhufFNsiNocOyoWWJQwLaR7IGn1wPTcVj0L74iy9127FNRSalDAEZAOCMEZ33HY+6tZWa53xzisC8SuQ85hHJhVnXIGtDKxUvpKghJFyD6+41Gr6WeSFj449exdsvnbluXkc0bXlrnWJttXl7/AIed3v8AV7vrjKPmsbrn4EVTCKtHZgt/9YPmQVK1otr/ADUhw6eLcWVpLKW3JihKKx23NxKFQ/HUTW5uidIVJHS4D/cfbG3gFgamGPs+SmY/BMl3j/aBQRAhhaxHUCRuOZOQCf4UCj1LCuh0foeKkOvcl2/Ly/N1CmqnSYZBXmCFUVUQBVUBVUDAUDYAAdABVuoy90RKIlESiJREoiURcV+kvhr2vEfrMJ0GdeYjdtahUkjI7owCNjuSxGCM1sNJFWQuglF9oUKeeSllbOzLIqT8L+JUu0G3LmAy8R6+mpT9pc7Z7HY4NfOdJaLmoX9YXacj7Hiumpqpk46pxGanKrFJUZc8bQTC3jBllyNapj9Ep6vIxOFGO3U9hUtlG8xGZ51W7Cdp3AbeeQ2lajINbVGJ+ZpxPh7l1ubdglzGMAn2ZU6mGQDqhO4PVTuKkaP0gaY6j8WHMbuI4+qxmh18RmpPw/4qhuWMJ/RXKbSWzkalPXKkbSL31L2xkCuntdgkZi05FQtbGxzU5NErqyMAysCrKRkEHYgjuCK8BtisjiuReKfDL2ZOxe1PsyHzcsfck9AOznY98Hrttr4tz3fhXdDpFur0U/cTlyP527cc5v6PLNsFWuLmLmJrggR5FVYkbQZdJBVdTNsox5QD323GaRjc/m5VFZ0Ekx6JoA4beP44K2ztb2Ye4mmYFgAZZpGckDoihicb76EG57E1pc+SU2zWgBrFCXHE7q82i12lv+0IAnl/gU5EK+9gW6bLVXVaThp+qyz3f+I57+7DitzIXPzwHmo688HRaQbcmGQdX3cSZ3/SAnLnJ9rIb342qNo/6lrKSUvJ1gcwfbctdZoqnqmarhiMjtUh4MvDw8Si4tZXeR9TTwaJECqMKmklZAAMn2Tuzb+nSf8A9DS1b9dztU7j+cvNQYdGvpoxG0XG9dC4JxWO6gS4h1GOQZUsrISMkZ0sAcbbHuMGrBeLeoiURKIlESiJREoiURKIq/458PfXbVo1wJUPMhY9A6g4BPZWBKH3MT2rNjyxwcFrljEjCw7VwWA6XGdUZ1nS3R4JR5WX3ZIII6ZyDnVVo6KCpjMcoux/kf3681Qh89O7WjPXZnxb+v8A15KbuuLXkzQ28lwlvG50vNGpDMew1Enls/QYwAftHIU8lW/TkWjI3VAYZbZDYOY2+fuugodM/fP6O+p6nkrvwfhMVtHyoV0jOSerOe7M3VmPrXEVNVLUv15Dc+Q4AbAuhZG1gs1RPE+NtKzW9oRqU6ZZ+qwn7q9nl93Re/pU6moWsaJqgYZhu08Tub5nZvWN3SHVj7zu/agLXgyXFjb7DmBVlDNq3kIyxYghjqJOSCD3BBAq3dVOp6t52XItw2W2YbEFO2WnaNufep3hN/ICsaXz28vQW96qzo3uiucozj0yxb1UVYtkjkGs0XHDA94UBzHxmzsOf5XnivGOKC4aEGJWjRCxjYLG4k1YOiWGRgRpPRsdOtYyS08TQXXxvs3d4WUcUspOrbBRXBONXT3U0Ek6QXLYUysnNklUZKrGx0xKo1EhRHnck5OcaqupEcAmjZrN52tzGJ8/ZeNid0hY42PzJblu8NtdAXoYzOTyLyZzIrj7oYgCBxnBUAD0O4FVFRJUVsGvC67R2mAWI7s3N8eS3sDIn2cMdh+ZFXCufUxeZZVVSzEKqjJYkAADuSegr1rS42AuV4TbNa3DOGPxEgkMlh1ZjlWvP3FHVYD3bq42Gxyew0RoboiJp+1sG7iePpzyramq1uqzJdEjQKAqgAAYAAwABsAAOgrpFAXqiJREoiURKIlEUHwnxZaXEnKil85BKBkdBKo6vGzqBKu3VCfWvAQcl7Yqcr1eJREoi4l9KTWbXDvbs0kurl3cSRSMpI8uvmKujmL7LLncAdCuG2xVccR1JCLHYSo1TRPmAkjB1hkR6Kr8OE0kBYRpNFkrjmLzMdNDIRgt7iQTt1PXM/UEMT+glaSN53e/PxO1Rz9PSyATRODXbhv4buXgNil+AyXNxEU5zpahioz+vYLsYy+cogO2/n7ZxXKaTjoIaovgZjnj2Rxtt4bO9dHo6KpkhAncO7Plw4+SsCiK3i20xxRj4BRVUekmftLirfqRt3AKK4fxBYImibLOk0kaRruz+YyKAP8Ay3XJOwHU1LlhdK8PGAIBJOQwsfMHidi0RyCNuqcwSAPMeSj/ABJHctHqmKrAciWKPcoD0Z5CMsBvnSFx7wCak0JphJqtuXbCdvADZwve/DJQNK/efbl0VuWeHP4PVaXDy8Dxi2I/SME5bklGwpI827LhV2I29xqZVRxyMLpdm0Z/g/MVz2g9J1T5+hNje+Y/CkOJyRSyRmVNDhliniY+bTI2EkVl6hZSul16am6E4qBC2SNjgw3GJaRvAxBHEXuDnYZrq5Cx7hrCxyI4HI9xyPNbHEL0pBLBdI17bqMGRMGaMgBgJBtuAQeYN/Ud6jx0+tK2WnPRPOw9kjbb/wDJ7itcrS1pDus0eI5/lTvgXwtxAWsbrdWxjceRG1TiJexEsbKGPYoPKMbEezVzWaGp6l4eeq7bq7e43sq6KpfGCMxsvsVx4f4Jj1LJdSNdOpyFcBYlI7rAuxPoXLkdjUml0fT0v8tuO/M+KwkmfJ2irVU1akoiwX17HCjSyusaKMs7kKB8zRFS72efiDB45JrW3j80DgFJJpO0zRt0hG+I3HnySQABmHNVBps3FbmRXxKsnhTirXNuskgCyqzxShc6eZC7RuVz9kspI9xFS2nWAK1EWNlL16vEoiURc1tbOOOKLhd6CjxALby5KCXl7JLDMPZmAxlAdQOeqnJrpWPjeXtUljmubqlTKNxKMaUuLeVR0aaBxIfczRSKpP7wUfA1mK3DELwwbis9j48teX/aJEguFJSS2LapAykjyoBqkVsalIXcEGpgeCNZaCCDZepPFzPta2c8vo8o+rR/My/pMfwxmtbqiNu1ZCNx2KqR+Eroc2RbiJXkkeUQBC0QMja2QynDkaicMAMZ9k9KqaiOCd5c5px239slPhlliaADgq5fR6lkm5RWeIlLmDbLhdyuR7TAEPG439noCRUINdFIIXOwPZO7jy2OGXgFM1myMMjRjtHzbtBWnwXiAzFcj9XcnlTdsTLlUlwNhzAMH3lKzqITZ0R7TMR/acSP+3Z3ryGUYSDJ2B57D3/hSHjG6QW00ZdRI0bFFzudA1ZA/lqPo+N5na8DAEXPPBbat7RGWk4kFScFnHzGnVAJJFAZ+5AGw93bp1wPSozpX6giJwF8FuaxusXgYlbValsXM+F2Q5ETqSJAqsjEsdDDBBAJwBnqB1G1dfKbuc12WIK+ZP0hLBVFzTgDsAHjv71dIUivYYpXTdWDYzvG6N5lz6alx78D3VzjzJSSOY08OYIwPgvocZjqo2yciF64B1uvX60+f6Ux/hxXlVlH/aPUrKDN/wDcfZeH5lvOq2Ur27zammCaTHoGA0pjYFRJkqFYAHJ3yAamUlfLHE4uNwMBffsHLaVGqKSN7wG4E523b1twcUuITI8V3ONDhTz2a4SRmCnTy23G7ADlsu+R2xWyLSVQCNazri9srDHb3Xx2LCSihINri2G9SvD/AKQ5IblIb2a3aN2CM6o0JgLAlSxaRlKnG4yCMhtxVlR1jqjEssNhvf8AH4UKppmw4B1zuVo4547sYIJZRdW8jJGzJGs0ZaQgZCgAknJwOnep6iKJ4TwuKUrcTyLdXA8xkL60iY9oo8lYlHQEDUcZJJqqmme42yClsY0LK8Ul1eSWnPeCKKFJCIsLLPzGkU4kIJRF0YJQBst7S7Z3UsLHDWOKwleQbBW3hnD47eJIYUCRoMKoyepySSdySSSSckkknJNT1HW1REoiURU3xrfi5SbhsEaTSupWV3GYrUMNmY4OZe6xjfoTpG51SytjGKzawuyWnwfxGvJUzJLGVjVi2h5EkHlUGOVARIWJGF2ff2etVjo8cFKDsMV7bxMFZC9rdJGzKgneNQq6yANS6+YiliBlkGCd8U6PcR88k1uCn61LNfKIqV4kiCcQRh/v7c6vQtA6gH46ZsfBRUaubeEHcfUfpSaN1pCN49P8qimOO2t722kDsodnBiRnEKuF5WpwNMbalyNRHQHvUhrZqmSOojGQAN9pxvzCxLo4GPiecySLeSz8O8ILLAzXWozzYYtnLR46AE9/Xt26AVpm0kY5QIOw3C2w/NnjtWyOiD4yZe0fJW6NMAAdAAPwqoJubqwAsLLxdSaUdvuqT+AJr1jdZwC8cbNJVH4ammGJfRFH5CuqebuJXyKodrSuPE+qlfDc+id4vsyrzF9zphWHzXSf5Wqs0lFrMEg2YHkcvfxXZfS9ZrRugOzELfgPKvHQ+zcqJEP78YCuvxKBW+TVCcOkpw4ZswPI4g+Nx4LpW9SYjY7Ecxn+Vl4d5rm6fupjiHwVBJ/1SmsZurDG3fd3nb2XseMjzyHlf3UdBcHlGZRq0ZMSn7c1wdQ3PpzVQempx2qSY7yCLfgf7W4ediTyC0a9mGTdiOZx97eK6ZwLg6W0CwjzH2pHPWV23Zz6kn8BgdAKnE3OGWxQOaiYOHRS8Ql5iJ/ZljMEWkAZkDE3GMeZsgoCfZ0HG7VsLiGC235ZYWBcs974bjVxcW8SiRTqMa+QSbgnSy4Mchx1BCt0cMMFfBISLOPz5+l6W7QtLjPEeeym0iuHuYRqEsYjT6uXAJik57oG1DGqHc9M6TpNbIi6M3JAHr4eqxfZ2Flv8A+kB5FeOexuVuYiBIkaAqc9HDM4Cg9cEn3FsE1P6ZgFyVH1HXsrbwji0dzGssRODkaWBVlKsUZWQ7hlYEEeorYDfELBb1eoqd4l447vLbxSi3iiKrc3ZIBUuAwhi1bcwqykuc6dQwCx8uiabUwGJWxjL4nJQ0dy1sEaCPRbeVEt3U865diWaRARrEmMseYSW0kkRgF2gEa/aOO/57eeSkZZZKX4fBhhNbOpglJZ4zkAMT5pEPVGJzqQjBbJ8rai2DjsdmshvCx8evSxFnAgluJcHlk6VjjBGqWRwDy0wCBsSTsAd8bIIXPN9ixkeGhbi8G4g/t3NvCPuxQNIw/4kr4/5dSm0bBmtJmcsqeECf1l7eSfzxxD5cmNMfjW0U8Y2LDpHb1AcY+judrhZbe9YIEKhbjXOYi2NToS4znSvlbbI+QwmpI5W6pGGeCzinfG7WGa1PG/B47G0tIlz9XN0JLqZjku+lijyt6GUJ12GFGwwKxq2OFO5sQxtYAfNyyp3AzB0hWBHBGQQQehByD8xXHkEGxXRg3xC9V4vVE+KZMWkw7uvLHxlIj/AO6pdC3WqGcDfwx9lErpRFTvedgKgAKv18mJvisU0vLMc37KRWJ/dPkf/AzVi9nSMczePPMedla6FqOgrGHYcFYPGNoHtJSesSmVD6GMFtiNxkAjb1qjoJTHO22RwPfgvo1XGHxHhj4KUg8K3dsztDG95DOVkjbmRrInkVdEnMZQ2ygBxknByKua3RnTFvR2FsLd9/cqtpq7o769zf8AwoBiLSKOGdWR7WaKWaI4LaElEhkXfEibbEemNiMVHMMjKy78iCAdmVlt6Rr6azcxmO+66J/9QjOPqt9n/wDEm/6tOPzqX9rJuUTpmrS4nZ3V06Pb2slvLGfJdTvHGApxqQxIXaVDgeRlUZwQQRmt0dM4YOyWt0o2L5xjiDpG0N8TaPjCXSF/q7nBCtzEYFNyCY5GUnGAWG9YOp3MNwLhZiUOFjgo62vJBGkHDY5ZLVARJeRJHKzud20c11DsSSWkw4ycY649bA5/XcMd2S8MgGAWO24xLblkh4bfBnOqS4uIpZWc4xqPJD68dl1IAOmOlemmec/ALwSgZLTsLOO61Lax6LwS8yW/eOOGSFy+pgINZlGRlQjjSQfMzb58LnRG5OG75gvbBww8VPQfS/ZqqrcHTMoAmVQSFcDDqD6Bsip4NxdRjgo6zmEc8ouOVbXhLTzzXBTChzoBt1LAFNEYXmbY0rqDHIEGoa/WxxGy3upEZFl44fxu2bEwvY1aRdiGW4vHBwQAgBEOcbwpERn0Oa1mN3Z1fYfvndZBwzupvg/BriUsYVlsoX3eSZi88xJJLrC5ZYSc+041bAaBgYkMpr4yLWZbdlW/gnBIbVCkKnzHU7sxd5G+88jEsx+J26DA2qUABgFpJupGvUSiJRFVvpEvwLV7RVLz3kckMMYx9pCGkJPsogYEn4DqRWioqI6eMySGwC9a0uNguT8E4IfrSQSpJAVVpJgpaNmWNcZDxnDjWU3BI6iqWvr4nUnSwlriSGi4BsSdoOIwvuUlms11gSPJa/D+KXPLUmXJKg4dVbGRnGV0k/M1Lk0bTk5W5H83W5tZMBnfmP8ACw3vEZ5gpkCCGOfQzorDMiorKGyx0qTIMe9eo2B1RU8EExY0nXLbi9srm9sM8MeB52haXqJ5aNwAw22WWpK4NY7iIOjIejKR+IxXoNjdZxv1Hh24grBdJLccLnnMspkRowVDEKY5UVNBRcAnmk7kHb51D/hwV8cIaNVwJyx1gSb3OOWxfQnzSPabuK/RXCLhJIIZIt42jVk/hKgj8qvVDS+4ZDMUM0MchQ6kLor6D95dQOk+8URbdESiJREoiURRvFeAW1yQ08EcjL7LlRqX4OPMvyNLXRfIfD1qqhVtoQFAAHLTYDYdRRFuXNnHJpMkaOVOV1KG0n1GRtRF7jgVSSFUE9SAAT86IslESiJREoiURUa3PO4lezHcQCO1j9w0LPIfiWkUH+AfLi/quoOtHCMu0fQe6lU7cypOe0V2DEbhHjB/dk0Fh/gX8K5RkrmjVGVwe8Xt6lSSAVS7n6OFVQLe5kTAAxKBKpwMZyNLAn449AK6SH6olB/jMB5Yfke/FaTDuK0+HeHLy2WeF7eK6inbUQkoTqqoQVlA6hQeu3rWVVpGkq5GTNkMbm4YtvtvmCd+5bIyWAtIuCqy1nNA/JnieM4LRa2RyyZxu6MQWXYHfPQ4Ga6GnqYqhmvG4O2GwIx5EA2Ozw2LjNLUPQSa7BZp8ivul2ZI4hqlkbTGvqeuT6KoyxPYA1nJIyJhkkNmjE/N5yHFQ6KldUyhgy28l0jgHg2G3geBmaZZNPM5gXB0bhQqqPLnsc9a4et0xNUzNlADS29rX28b58cF3rIg0WW54Rn+p3LcObaGTVNZHbAHWW2H8BOtR91j92uz0HpH7uns49duB9j3+t1FlZqlXerpakoiURKIlESiJREoiURKIlESiJREoiURULwe2uO4m/bXdw+fUCRol/wRqPlXzn6jk169w3ADyv7qdALMU9VEtyURKIq9424G11AOWBzom1xZOM9mQnsGXI+Ok9qtNEVwpJ7v7BwPse4+V1FrKYVERjK8eEfCwtQZZCHuHGGYezGOvLTO+nPVjuxGTjAAz0ppV1Y7VbgwZDfxPHcNnmsKKiZSs1W57SrJVQpqi/EfDGni/RtonjYSwSfckTdc/undWHcMasNGVzqOoEoyyI4frMcVhIzWbZTvhbjYvLdJgND7pLH3ikQ6XjPwYH4jB719RY9r2hzTcHEKvIspasl4lESiJREoiURKIlESiJREoiURKItbid2IoZZT0jjZz8FUt/pRFT/BdsY7C0Q+1yELZ66mUMfnkmvlWk5OkrJXf7j5GysYxZoU1UFZpREoi+MwAJJwBuSe2O+aAEmwRQfCeMSXUxaFQLNAV5rA5uH6fo9/1a7+c+0dhsM1YVFIymi1ZD/FONh/SP8Ad/uO7YM9y1tcXHDJTtV62JRFAPP9QvRc9La6KxXPpHL7MU+OgDZ5bHb7BPSu0+mdI3BpXnEYt5bR3Zjhfcok7P6gr9XXqMlESiJREoiURKIlESiJREoiURKIqz9JMpXhl0B1kQQr8Z2WEfm9YSPDGlx2Yr0C6yxoFAUdAMD5bV8gLi43KswvVeIlEUZxnhTTaHjnkgkjzpdMFSGxlXibyuuw67jGxFS6WpbFdr2B7TmDnhtBGIPlvCxc2+RVd4fwyS7nuYr24aeO3kRREiiGOQtGkuXRSS+CwGksV26VZzVMdLDHJSxhjngm5OsRZxbgTgMswL8VrDS4kOOSuaKAAAAABgAbAAdgOwqiJJNyty9V4iURa9/ZpNG8Mi6kkUqw9QRg/A++tkUr4niRhsRiF4RcWK8eBeJuVksbhtVxa4Gs9Zomzypt+pIGluvmU+or6nQVjKuBsrduY3HaPmxVz26psrVUxYpREoiURKIlESiJREoiURKIlEVT+kJtQsof2t7Fn+GEPcH84gPnVdpaXo6KV3Ajxw91nGLuC3a+WqxSiJREoir3h/a84kP72FvkbeIf5qasqzGlpzwcP/Ny1t7TlYarVsSiJREoigPE8TxNHxCBSZbbOtB1mgbBli95wNa+jKPWr/6f0j9tP0bz1X4cjsPsf0tEzNYXV3sLxJo0mjYMkih0YdwwyDX0RQlnoiURKIlESiJREoiURKIlESiKneJ218SsY/2cNxOR7/0UKn8JHrn/AKlk1aEj/UQPf2W6AddSVfPFOSiJREoir1h5eJ3a/tLe3kH8rTxk/kKs5uto+I7nPHiGlax2yrDVYtiURKIlESiKD8Hz/U7t+GttDLqnsuwAzmW3H8LHWB6MfSvpWg9Ifd0w1j1m4H2Pf6gqBKzVcr3VytSURKIlESiJREoiURKIlESiKkudfFrpv2NtBF83aaVvngp+Vch9WSdWKPmfQe5UmmGZUvXFqWlESiJRFXr7ycTtW7S280XzRopV+eNf51ZxdfR8rf8AS5jvEOafZazg8Kw1WLYlESiJREoir/jawd7fnQbXFqwuIDvu0e5QgEZDrlSO+RVvoSt+1q2k9l3VPfke4+V1qlZrNVy4JxJbm3huE9mWNXAPUagDg+8dK+mKAt2iJREoiURKIlESiJREoiURVLxBwOdJ2vbIK7uoW4tmOkT6BhXWQ7JKB5d/KwwDjANVelNFR17ACbOGR9uS2RyFhUafF8CELciW0c7abiNkBPulAMbfJjXFT/T9dEcGaw3tx8s/JSxMwrdg8RWj+xdW7fCaM/8AdUB9BVM7UTh/2n8LPXbvWR+NWw63EI+MqD/WsBR1Byjd/wAT+E1271py+MLBet5bfKVG/wCkmt7dF1p/6Tv+JHqvOkZvUDx/xNbyNaTQGSXkXAd2jgnZRGyPG7awmMAPq2J6VbUOh60Mla+Owc0gXIzBDht4W71qfK24sVbuG8ThuF1wSpKvqjBsfHHQ+41QTU8sDtWVpaeIst4cDktutK9SiJRFq8S4jFboZJ5EjQfacgD4DPU+4b1thgkndqRNJPBeFwGahJppbtSzMbCw+3cSnlTTD0QPjkoRnzt5iMYA612ei/pxsREtTi7Y3YOe8+XNRJJ74NVr8O8QsiiwWU1u6RKFWOKRH0ge5WJ+Zrq1HUzREoiURKIlESiJREoiURYby7jiQySusaDqzsFA+Z2oi474l8QPxBzkstp0ih3Xmj9rINiQeyHYDBIydoM9Qb6rFZU1KLaz/BVy74FGy6UHLwdQAGUzjGTEfKdts4z760NqHjM3HzapD6VjshY/NijraxQuYyiwzgZ04DxSj7wV+3qBgitrpHAa17t8CFqZG3W1bWd4g/PFTMFjGFBeKFWx5tKrge/JUbVHMjicCVJbG22LQpT6PeLxJxOLRtHKjQlwvkZ8q8YB7+y4DDbzY71OpmPaDrKtq3xuI1Ni7fUpQ1BcV8H2dw3MeBRL+2jLRSf+rEVY/M1i9jXjVcLjivQbKNfwdOn/AIfiNwo7LOsVwPhllVyP58++qqXQVBLiYwOVx5DDyWYleNqqPHuLcStbk2zTW7fo1kSQ27rzASVOFE2xVhgjPdT3qum+nqKPGzv+Q/Clwa0txcDu/ajZ+M377NdhB6Qwop/qfWfwrFmiqFmIjv8A3OJ9LKSKY7XeA/yq1fpMtxHJG7G4DaopndpZMgbsdeVSMatxg56AbirimLIm9UADcAAP2Vqlpx2QPz+gFNXStNJzrlzPL2Zxsnujj9mMfDc9yTWuSd7+AUiKmZGN53rxNaI2CVGQcqw8rKfVXG6n3g1g17mm4K2Pja8WcFdfBnjdkYW19ICD+pumwurAzy5TsA+Bs+wbGDhvasYJxILHNVNRTmI3GS6RUhRkoiURKIlESiJREoip/wBJvhN+IW8aRsuuKTWEckK/lZcalBKsNWQ2D6d8gi5DdzXVowjuoipzgczCFv4ZBmOX+Uiob6RpxabKfHXOGDhde14z6wy/8s/mHrV9m/eFvFdHuPl+VqcQ4kraWaFwUYFGZ0Xf0GksTnoQAc1myme3aMVrfWRut1TcZbFJv4P4nMkc8luzo5Om3GlWXGCsjpIw2PQBjnbJC9KkRwtZkoktQ+TPLcrJ4T8C3v1q3mniWGKKQSMGkVnbSCVAWPUvt6ScsNga3LSuv0XiURKIuY/TVwh5fqkohaWOLmq4RGkKF+UVcqoJx+jYZ7ZFEXK1nhB8s+gjsJiuPihbH4isDGw5gLY2V7cifFbMPFZFAZX5yZ05K4yeugTKAmvAJCnc4rQ+lYezgpMda9vaxW+OPw/3mfTlSZ+Hs1F+1k3eamfeQ7/IrFc8cwMrHpH35WCL+G7H4YFbG0bv6itT65o7IutvhXhC94hg8s8s/wC9mBihXPdIvblPocY/eFS44msyCgyTvk7RXeODWRgt4YC5cxRJGXPV9ChdR3O5xnrW1aVuURKIlESiJREoiURKIsdxbpIpR1V1OxVgGB9xB2NEVYufo54a5z9VCe6J5YR/TE6j8qIt/g3hCytWDwW6K46SHLuP+JIS350RTlESiJREoiURKIsMtqjHLIrH1Kg/50RY+IcOimiaCWNXicYZCNiP9COoI3BwRRF+bLRM8Ra2JbkhiAups4AH286vzrxervXh7wdZW4SSO3TmYB5j5kcZ9HkLMPka9XisdESiJREoi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8914" name="Picture 2" descr="D:\Герасютина\театр\открытое занятие\430188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3928" y="2132856"/>
            <a:ext cx="2712215" cy="23487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 descr="data:image/jpeg;base64,/9j/4AAQSkZJRgABAQAAAQABAAD/2wCEAAkGBxQTEhQSExQWFhUWFx0YFhUYGBkZHRYeGB0YGB8XIBYYHCgkGhslHBgcIjEhJSkrLjAyHR8zODMsOCgtLisBCgoKDg0OGxAQGy4kHyY0LCwvLywsLC03NzQwLCwsLywyLDAsLCwvLCw3LywsLCwwLCwsLCwsLC8sLCw0LCwsLP/AABEIARsAsgMBEQACEQEDEQH/xAAcAAEAAgMBAQEAAAAAAAAAAAAABQYDBAcCAQj/xABIEAACAQMCBAMEBgcFBgUFAAABAgMABBESIQUTMUEGIlEyYXGBBxRCUpGhIzNTYnKCkiRjorHBFUODo7LCNHOT4fEWRHSU0v/EABsBAQACAwEBAAAAAAAAAAAAAAAEBQIDBgEH/8QAPhEAAQMCAgYJBAAFAwQDAQAAAQACAwQRITEFEkFRYXETIjKBkaGxwfAGFNHhIzNCcvFSYpJDgqKyJIPSFv/aAAwDAQACEQMRAD8A7jREoiURKIlESiJREoiURKIlESiLQ43xaO1haeUnSuwVRlnYnCoq92YkAD3145waCTgAvQL4BUGe1kuzzL45zulsrHlQDqBtjmSDvIe/shRXF6Q07LI+1OdVo27T+uHirSGja0XfiVMcK8QSQ8Ge4P6WW1jlRtZJLtbM8epm6ksEDE9812EEvSxNk3gHxCrHt1XEL3wXxLcLOkF4ISJiVimiVkAcAtynR3bBIBKsG3xjAOM1+jtLR1hLQNVwxtwW+emdFjmFcqtVGSiJREoiURKIlESiJREoiURKIlESiJREoiURKIlEXPOJ3n1y7L5zBas0cI7PKMrJN79O8a+/mHuK5b6hr7f/ABmc3ew9z3Kwoof+oe5bFcmrJRmcWHHYT2SSVR6CS2X/AL43Nd/oSTXomcLjzVNVttKV943A0ls2j9YoEsR9JIyJEP8AWorjaGf7eqa/cbHkcCrSVmvGQuh8KvlnhinT2ZY1kX4OoYfka+kKiW1REoiURKIlESiJREoiURKIlESiJREoiURKIq54o8a2tjkSvqlAzyUwXx6tkgRj3uQPTNZNaXZLB8jWZn5wGZXNuKfSJxG6dIrVUtllcIjY1vvkltTjBAUFjhB0OGO1Ksfa07qiTId1+X+AFqgqBPMImZ+NueweJO8BWqxtFijSJBhUUKvwHcnuT1Jr5ZLK6V5kfmcV1DWhoACz1rWSrfF+KRQtxKGRtBuuHaYyR5S6C7XQW6KTrAGcZOw3wK7f6bJNK7g71AVRXkCQcQp+yP6ND+6v+Qri5e27mVbNyCmfo5f+xLEesEssOPRY5HCf8vRX0qkl6WBj94B8lQyt1XkKz1IWCURKIlESiJREoiURKIlESiJREoiUReZHCgsxAAGSScAAbkknoKIuS+M/pLaTMNgSqHbngDXL6iIH2V/vD8RjZqlQ0xdYu25Daf1xUGorA27WbMych+TwVLs+GgHVJ5mJ1YySATuWJO7vnq7b/CruCkawAu8Ng/J4nusudqK5zyQwnHMnM/gcB33Vm8GWeuR7o+yuYoffg/pH+bAIP4G9a+efWek+lmFKw4NxPP57Lr/p2h6GDpXDF3orfXELo0oiof0gj9KffaPn5N/719B+iv5NQPmS5f6iwfAR/qV1sP1Uf8C/5CuCl/mO5n1XTNyCkfAL6Zb+L++SYD0EsSJ/1QvXdaDk16JnC481UVYtKVcat1GSiJREoiURKIlESiJREoiURKIlEWO4nVFZ3YKigszMQAoAySSegA70RcQ8deNXvm5UQYW2cJH7LXBG+twfZjHUIfi2+FWdBT2s5wuTkPyqqqrNa7GGwHad7Dj6+aiLK00ZJOpz7Tf9oHZR/wDNXkMHR4nFxzPsOC52eo6TqtwaMh7nef8AAWflPK628RxJJ9r9mg9qU/DOB6sQKr9N6UZo+mMh7RwA4qZojRzqycAjqjP8LoVlaJFGkUYwiKFUegAx17n318UlkdK8vfmcSvpbWhosFmrWskoioP0hv+kf92zc/iW//mvoP0WLU9Q75kuX+ocZYB/uHqrzaDEaD0Uf5CuBk7Z5ldOMlm8MPo4lIv7a0B//AF5CPxxcCuv+m5LwvZuN/EfpVlcOsCr1XRqClESiJREoiURKIlESiJREoiURKIuK/SP4y+tMYIm/ssbbkf8A3Lg7Y9Yw3sj7R36BSZtNCLdI/LZ89FWVtSSehjz2nd827gq7YWpXLv7bdfRR9wf6nufli8ghLes7tHy4fnf4LnKmcO6jOyPM7z7DYO9bMwbSdONWDpz0z2z7q3v1tU6ua0R6usNfLarT4LtohbiWPUXk/Wu+C+pcqUONgFOQFG3fvk/E9O1NVLVubUnFpsBsX1LR8MEcDegHVKn6plNWvfXQiTWQSNSg47a2VNXwGrJ9wNbYYjK7VHHyBNu+1gsXO1RdbFalkucePiWnusdrREHxYznH+IV9H+khqaOned59FymnDrVkDOPuF0cLjb0r5xe+K6ta8UnLv7GTszSQE+gljMg/xwqPnXSfTclpns3i/gf2oNc3qgroddiqtKIlESiJREoiURKIlEXwnG5oiheF+LrK4lMMNwjyDoBkB8bkoxGmUDuUJr0gjEhYh7SSAcQpuvFkudfSp4oKD6hCxDyLmdx1SM5wgPZ3/ELk7FlNSKeHpHY5BQ62q6BmHaOX5XMOHQaiJMeRdox+Rf4dh8z3FXdPHrnpDkMvz7Bc5UydG3o/6j2vXV9z3DYVJRRPLIIIccwjJY7rEvTW3r6Be59wJEXTWmItGw6zsXHILborRb62THBozPst3jvAFtEWeMsUHluCxyTk7Tn0wTg4wNJHQLXH/Tv1JK+rdHUnB+XA7vn4XTaY0Ox1MDCMWeiy+E7rlXLRH2Lga190iDzf1RgH/hn1rd9baOwbVtHA+3zitP0xW6zDTu2YhXWvna6xanF7XmwTRdNcbKCOoJUgEe8Gt9NJ0UzH7iD5rB7dZpC98NuhLDFKOkkav/Uob/WsZ4+ildHuJHgbL1jtZoO9c/44TJdzj711BEPgOQp/MtX0bRQ6D6ee/eHFcnW/xdMRt3ftXfxFIRAygkGRkiBUkEc11QkEbjAYnPur59RNHTAnIAux/wBoJ9rLqpT1eeHivvH1bkmSMEyQsk6KOrGFlk0/zBSvzrdoucQVTHnLI9+H7WNQzXjIXRbK6SWNJYyGSRQ6MO4YAg/ga+iqjWaiJREoiURKIlESiLHcTBFZ2OFUFifQAZNEXJOL/SJ9atLiGa1kVZYyIzDIrMM7gSKyjA6BtIfOSNJ7yTSyABwVe3SMDnFhNsxuvyN8O+yo0UiTLypQrZ229l8endWH3eo9/WrONzZRqP8A8/g8MwqOSOSB3SxXFt+Y57wdhyPkt/gnGpeHN+i2+4oGEmz9h0XAD/vbbZIxuBrmp2NYWuGP9JAz4Hjv4Y8plNVSOeJGO6v9TSb24i+Nt20HA5i+jcM80h1sWklYvM+46+0R6dlUdhjHs1nFDYCJveeG3xyH6WmSfWc6ofsyHHYOQzP7UjK+hQqLliQkcY21MdlUenx7AE9qm1VTFSQGV+DWhV9LTyVc4YMzmfUq7+HuDi2jwTqkc6pX+83u9FA2A9B6k18T0ppGSvqDM/uG4L6dSUrKaIRs2KRmiV1ZGAZWBVlPQgjBB9xFQGuLSHNwIUki+BXMrpWtXKsTqtJUkDHctFnIb3kxFkJ9Q1fVoqhul9CuB7QFjzC4l0JoNKtI7LvfZ42XUK+Trt19FEUX4ax9WjUdE1Rj3ct2jx/hqXX36dxO2x8QD7rVF2AO5UrgWZbqE5zruJrg/wAIMhX82jrv9Kn7X6fZFtIA/K5eiHTaXkk2N+flXW/89xbx74TXO3p5Ry1B+JlLD+D3VwMPUgkfvs0d51j6W711DsXgd/t7r54ov+RazSagp06UJ6Bn8ik+4MwJ9wNNHwdPUsj448hiUmfqMJXROFWaQwxwJ7MKLGB6BVAGfkK+kqiW3REoiURKIlESiJRFp8ZtTLbzRKQDJG6AnoCylRn3b0RfnyWXku8UvkaNjGxzlNSHScSDbrtvg+6rqKoY5oJw55eK5OehkY8tbZx3DPwz8LpdcOSUZ6E9HU4O3Q5747Z6dqkupmSjjvC0w1csBtmNx8+V9u/atBGck8xwwiJAcDGo43Yj1G6/1VoBeT/ENw3C/qe7LxUuQRhoETSC+xIztuA4HPwUjwuHClyPM+/wX7K/hufeTUylYQ3XOZ9Ng+bSVBrHjWEbcm4cztPsOACsfg3h/MY3jeyMrbj3dGl/m9kfugn7VfN/q/TH3Ev2sZ6rc+J+ey7bQGjvt4ukeOs7yCt9cUuhSiKmfSLYjSk+NirQSfwyA6CfhJsP/MNdh9IVvRzvpnHB4Pj+/ZUenKfXibKM2EHzVo4RNrghf70SN/UoP+tcrUN1JXt3EjzV0w3aCtutKyVds7vk2NxL+ze7YfyzTkfnVnNH0tWxm8RD/wAGrQ12rGT/AHepUV9H9jiR27QRJAp/eIDv+Qi/Oun+tKmxipR/SLn0/Kovp6K7ZJz/AFE+CsXCBrknuPvNykO/sQal/OVpTnuCtcjU9RjIdw1jzdY+mr33V+zEl3d4fu6rXj+75si2qguFGWQdXklBSOP+ks59PKa6f6Xpo4o5a6fBoBA9/nBU+l5nucymi7RIJ4AH54q0eFFktb2FpZDI96GjuHPRpkUyxsB2UIskYA7aPStuitKOq55GnLNvLL8HxW+opxGxpHeum1eqGlESiJREoiURKIqn9KFiZeHS6RkxMk2PVY3VnxjfIQMR7wKzjIDgXZLVM1zo3BmdsOa44tl3SRxkljuH1FjknzhupJPXvV8ynAHUJA8fW65N9WXG8rQ47zcHyIWpe2TRqXR9DZwNK41MxwMgHSd+5U96wlgdE0vY6x4Db428lJp6pkzgyRlxtub2A3Ei/IAhfEt8lIuo6v71XBOf4mIB+Jo2MOLY9mZ5D8n3WJlI1pznkOZy/wCIuRyCmorRriVbdSRq80rD7EY6nPZm9kfEn7NQ/qLSwoKUkdt2A/K3aD0f91PrO7LfXcuiQxBVCqAqqAFUdABsAB6AV8ac4uJccyvooFsF6rFepRFHeIrDn2s0PdkOn3MN1PyYA1KoZ+gqGSbiPDb5LXKzXYWrz4YQiztVYEEQRAgjBBCKMEHoa9ryDVSkZazvUpD/AC28gpQVEWxUnjV0qcJDZwszhs+qyymZvxTVXS6Ni19MNDsm5/8Aa0BVtY4ijdq5nLvUjYRPa2KqP/ESn44lnPf1VNW/7qGolZUCv0g+Z/ZuSf7W/nZxK208IpqdsbdgA71vcRvIrC01H2IkCoM7sQNKrk9yep+JNQoIZa6p1Rm43PDee79KQ9zYo77AobwTwZyTe3G8shLICMadfWTB6FhhQPsoFHc1a6a0gwsbRU/8tmfEqHR0xDjPJ2neQ2BTvHX0rDIOsd1bN+M8aH8VYj51E0G61awb7jyJ9lIqxeIrptd8qZKIlESiJREoiURDRF+duNeFeTcXCNBcKBM5TlJOUMbOzR6OWpXSEIGB0II7VY0/22oOkJB5n2VTVfeiU9E0FuzBvuok2aLKAElUoMkSiVTlthhZO2NW+O4re0QueDFew33zPPvUSd9QyItmsC7YAMhnlvNvBbdk4VXmIJ1HSoAyWCnSFA7lnJx65FSo5GRRvnebD2H7uocsT5XspmZ5nmcfIW810DwvwgwRlpMc6UhpSO2PZjB+6oOPeSx718f01pR2kKkyHsjBo4ftfQdH0TaSERt71M1UKclEWtxHiEcCcyVwi9N+pP3Qo3Zj6AE1uggknfqRi5+eCwc9rBdxUNNw26vDrjg+rrtiaeWaOQj1EEDAj+dlPqK6Ol0d0LbSvvwDWkeLgfId6hyS656o77n2W3DwbiUCZ50N5jfQyGFyPurJqYE/xj51lPoukl7ALDwxHh+CEbNI3PFZuFcZjnLoAySx7SwSDTJH8V7jfZhkH1qgq6GalI1xgciMj83HFSo5WyZKG8S8PWSXh9oq4jWQylR0CW6gBfgS4X51NoZ3Rx1FQT1iNW/Fxz8rrVKwOcxmzPwU7Palp0lYry4kJUZ+22QXORsFTIBz9t/QVXMkDYSxvacRfkNnecTyC3lt3XOQVdhtDxG4W4kH9jhP9nQ/79h1mYfc+6O/wJBtHyjR8JhZ/Nd2j/pH+kcd+7wtHDemdrHsjLjxVvqjUtRniMZiUDq1xbKPncQirXQovXR9/wD6lR6r+Ufm1dOr6AqVKIlESiJREoiURKIlEX5z8UcTM1xdXA3LysI9+oUiGPHxCqf5jVpACyC4zPvgFQVREtXqnIZ8hifdTvgXg6ssdy5B0ArDH15WnyFn9ZtiP3d8ZzmuF+ptMSyP+zaC1jcMdvz5x6bROj44wZyQ5zsb893z9XSuQV2lEWjxniPIj1BS7swSKMHBkd9lQE9PUnsAT2qVR0rqmURjDaTuG0/Nq1yyBjbra4D4a0MLm6KzXWNmx5IM/YiU+yOxf2m746V1scccLOjiFm+Z4n5YKAbuOs7NS/FeIrBGZGDNuFVEGWkZtlRV7sT8huTgAms2tLjZCbKP8P3t47OLy3SEEBojHJzMDoY3P3xkHI2O+OlZPawDqm68aXbQvviTw4l0FcMYriP9TcKPMh9CPtxnuh2OT0rDAtLHi7TmD8z4r0jG4wKrVtPdyyctbRVu4wY5Z5MiBASDlGHmlD6VYIMEbZIxVWNDgOLXSfw73AGZ57Ba5F/JbvuCch1l88QcL4ikbEvDcxFSJo0gIfSRvpjMv6Ueq6lJ7VJZo2madZlw4ZHW97G3OxWDppNtrcv2pbg9yJII3VkcMoIaNSqkdsISSvpgnbGK5ipjMcrmkEEHIm58cL89qmsN2grcrQs1o3ya5rKL793Gf/RD3H4foqvPp9mtV33An0HuolabRLpNdyqhKIlESiJREoiURKIozxPxA29nczjrHC7r7yqkgfM4oi/OiLpa3iVS51BVQYy5UYABJwMHBydgAatqiojpWB8nZbie4f4XO00ElU54bmcPE/i4U1ZcVe1myFZS/wCttpBoaTG2uPOxkA7qSGGxPQim0pRUWnIulpnjpBl+D8/djQT1Wi3dFUNOpvzt+vnLoHDuIRzoJImDKdvQgjqpB3Vh3B3r5nUU8lPIY5RYhdhHI2Roc03C2a0rNRmjXxK0Q9I4p5sfvfo4gfkJW/Guh0I0COR/9o9T+FDqT1mjmrjVutKxyWysyuVyyZ0k/Z1DBI9+Ns9cEjua9vsXllkrxepRF9oigrPitwLjlXMKRpKT9XdX1ZKgsY5NtpCoLDTkYVhk4ydha3Vu081gCb2KhrCHk3t5brtGxS5Rfu84Mrgeg1xltvvGqLTkYIjl2m7T3ZevkpVKbFze9S9UClrFw9NfErRfuRzzfAgRwj8p2rqPplnXkfwA8b/hV9ecGhdArrVWpREoiURKIlESiJRFUPpYudHDJzkDU0SknphpYw3+HNZxdsX3hap79E62dj6LnvgjgpZxeSLjClbdSN8N7UpB6ZGw92T3Fcv9T6YbO77eI4DM+357uKlaF0eaePXfmVb72zjlQpKiyIequoYfge9cnHK+J2swkHgrtzQ4WIVbl8INFJzrGdoX+1G+ZI3A+y2Tq+eTjtirg6Y+4b0dazXG8YOHfl6cVFbSCM3hOrw2Leh4+0flvYjAf2o88De/mD9X8HA+JqI6hbJjSu1+GTvDb/235LaJSP5gtx2eP5W5CccTtj9+2nQfJoH/AMgasdCn+FINxb7rVU9tvf7K2XEwRGc9FUsfgBn/AEq3AubLSVQOA+Hry8hiu4y8FxIBK13LJJvqw3LjtAxUwgeUa9OwyAc5qzbBsOW79qIZPFWfwdfTTWwa4ZTMskkcoVdIRo3ZCmMnOCvXbIxsKgTMDHkBSGOu26m61LNKIo5r22mkNvzY2ljYOY1fzqY2BzhTnY4BHvwdjis9VzRe2CxuDgoCQ6uJ3R+5bwIfiTO+PwI/EVTabNooxxcfRSKbtu7vdSVc6piwcEnH+1ogvmItZkcKCeXqeB1Z8eyG5bAZ6npXXfTTXBshIwNrHxVbXkXC6FXTqvSiJREoiURKIlEUPP4rsUdo3vLZHU6WRpo1ZSOxBbINEVC8c3Vutwt49wt1asUXlCXmC2cA4lWBWKurY3OkspGRkHat0nTVM0Vqd1juyv37PTet8EkbHXeFK2t0kqiSN1dG6MpBB+Yr5/JG+NxY8WI2FXIcHC4WWsFklEXmRwoyxAHqTgfnXrQXHq4rwm2arvEeOW/1uxZJ4ndLkIyo4YhZkeE5Ck/aZetdFoennjc/XYQ0tzIIxBB/Kh1L2G1jjdXPxAM2tyB15EmP6Gq4Z2gtLsiqBwPx5PriAnhghgtlkMEoUCWNFVdAfGrnNuwwcKMDS25PQyxtjY2/aOPIbO9U8Mr5JHWA1BhxJGfdsVx4EwF3xFF9nnpMvwmgiYn+pW/OqesHWBVlAcFO1DW9Qvi3iPKhCiURPM3KWXBPLyCzSBRuWVFYqO7aR3qRTQmWQNAutU8ojYXE2UJe8FilXhzwXNzhpisQVUh5CLDMXKrygwB0hcuWzrBycg1MlY2NhO3itLHFxCjI+OLEbq6MU0pnuZNCwxM5KwabcZI2H6snc9/dXL6QpzU1AjDmtDQL6zgMTjz3KwhfqMLrE3OwbsFG3HG7+5yI7eeFPRUKyH4yzhFT+UE+jVLpKDQ9N16qYPO5uXz5ZQ6ieuk6sEerxcfb/Ctf0ZzTWsiWUsMaLMJpQ4cvIzhkYB2IwToY92Pk61cUukqare5tOCA21uXDktJp5YmN6U3O0rplTlglESiJREoiURKIqh4m8LM0jXVqEMjAc6B9kn0jAYNg8uUDYNjBAAPQEV9fo9lW3OzhkR8xC3QzGM7wqzCbWRzDJAkc4HmgmiRZB7wCMOv7yEqfWuOqqauoz1i628E28dnerSOSKXKycR4EeWFs5fqhBLYjjTQ5OM6lABzhcZB/GtcFaNfWqW9Js6xNxyN/L0WTosLMOryUWBJHtdteKP2sUnMj+JMcYdP5lAHrUy8cmNOIzwcLO83Fp7jfgtWLe3fuxHpda3+zILqfQl7MtvHAZ551unfILFQgLOUQDQ7MSNsAbVaaPZIGudNG0G9gNRo2A3yucxbFaJiCQGuNs73K9cJ8KWcxMlhdJM43KXkKy5AOMgsiSKuoY1DIznvU+dpc3Vfdv9ji3yGHktTLXuMeYv8AtWfgvh6Vpknu1iQQn9BbxEsgbGkzMxVdTYJCjHlBz16Q6enZTg6pLnHMnO27871tc4vOOAGxe+I8fdDcQXcXKVkk5Eia5RJGBhpHCIeSq60yz4GW9BmpbYwbFp5/Nq1l2wrkv+yLiFovrFrPHIqiPnBGkiVT5eaTGG1FVJOFJzj4V0EdfCQH/wBYFhjhwJGdwqZ9DKS5gP8ADcdYi2O8gHKxPguu+Hr6Oa+vJYNZhMNsqs0ckYLR89SAJVUnAK9vSqasINrcVbQA4qb4vfiCGScqziNS2lBlmx2A9aiNbrGy3E2F1xfx54rW9ZELxxhIDkq5kRXkYF01BQS3KVR06lx76uqCNrA8E2JFgT3X35i6rK0ucWEN1gDcgcjbO2RsVeLfixW3ku2k5ptLNiZNatme4/SNGSpI1IqQJtsNZArRWFr5AxmRK30wc1l3m5W/wGx5FtDD3SNVY+rY8x+bZNfOqubpp3ybyfDYryNuqwNW9UdZqO4tNyWtro9LedHc+kcgaCQn3BJS38tXWgZ+jqw0/wBQI9x6KJWM1o77l0yu7VQlESiJREoiURKIlEVF+l+WI2YheJ5JJW/QFE1lZI8S4yPMpZUYeXtqrF0jIxrSEBu2+S8LXOBDM9i5Zw/jt1CxXmyBABpW5ikYZy2RqbS+wx9rvUSbRGh6xxLXhuVi0874Zbti0srtIwMGvGXG5vywsfVTlt9IAG0sJbf2oG5nz0OFI+AzVBV/TPR4xTscOJsrSn0n0mD43NPJb8HFIUnjv0QrCwNvd64mjwH0skrBlGpVYaSd8Bz6GvNHGSJxpZXC+bbOB5jC9r52wyW6azv4jRwOCmUtUFrMZHEL2088iXOPY5jtOsnbmIySqGUHDeYdelvc6wtje2HktGxWmGQMqsDkMAQR3BGc4NaTgtigeN+H4THcSMV3VnzPmWOE4Yu4VjlVYe0oYL5Rt1zsZIbgeiwLRitDg19bLO8qx3DXTRJzmEM6AggAOsEp8iEptgdsZrNzXatri3MLwEX4q4mo62Ly7hQWJAAGSScAAbkk9hRFU7ULfXkV1HGBb24fTOVw10zqU0rkZMCgk6j7TAY2GTvPUYWk4nZu/a1jrG6zcYsZ3kYHT9SZdE0LaBhQXDuAkZYll0lSHGMbr6eNc0DihB7lXfD1tPEJIElDtbvyzHKSVkUjXHIkgy0epGXPtLkHCiqHSrYRNeRtg7EFue4gjAG3cccSVKpy7VwOWw/MFLjjOnaaKWI+ukyIffzItQA/j0n3VV/aa2MT2u77Hwdbyut/SW7QI8/Re0v7a5DwLLFJqUh41dS2k+U5UHIG/p3rEwVFORI5hbYixINr7Mcl7rsf1QQVPeD/ABCAq2dy4W5iGlS5x9ZRdllUn2mxjUo3DZ2wQT39DWMqohI3PaNx+ZKmliMbrFW6pi1JREoiURKIlESiKM8RcHW7gaFiUOQ0cg6xupysg+B7dxkHY1hIxsjSxwuDgV6CQbhULw/xrnh0bCzwsY54x9lkJQsueqEqcH5dRXz3SWjn0ctji05H5tCuoJxK3jtUtmq9b15dQQQQCCMEHcEHsQeor0Eg3C8zVevfBsEkbRaphGVIWLnSGKMkHDLEW0ggnIHQVbR6bqmkXINrbBc8L8fFRzSxlWPwjxYzRGKQBbi3xHNGOgIHlkX+7cDUD8R2rog5sjRIw3acR+OY2qKLjqnMKbkjDAqwBUgggjIIOxBB6jFF6qZ9J1nII4b2B2jkt2ILr2SXAJK9GUOEJB2xqPat0Ls2kXuvWRte8BxtfC+7ceW/gtPw34/lbEV1EhkzgGN1j5n8KzFUJ/dEmo74WsxA1+MZ7isqiGamNpW4bxl881a24/EMrIk8fqJLadR/Xy9J+RNYGnkGxaBK07VhufFNsiNocOyoWWJQwLaR7IGn1wPTcVj0L74iy9127FNRSalDAEZAOCMEZ33HY+6tZWa53xzisC8SuQ85hHJhVnXIGtDKxUvpKghJFyD6+41Gr6WeSFj449exdsvnbluXkc0bXlrnWJttXl7/AIed3v8AV7vrjKPmsbrn4EVTCKtHZgt/9YPmQVK1otr/ADUhw6eLcWVpLKW3JihKKx23NxKFQ/HUTW5uidIVJHS4D/cfbG3gFgamGPs+SmY/BMl3j/aBQRAhhaxHUCRuOZOQCf4UCj1LCuh0foeKkOvcl2/Ly/N1CmqnSYZBXmCFUVUQBVUBVUDAUDYAAdABVuoy90RKIlESiJREoiURcV+kvhr2vEfrMJ0GdeYjdtahUkjI7owCNjuSxGCM1sNJFWQuglF9oUKeeSllbOzLIqT8L+JUu0G3LmAy8R6+mpT9pc7Z7HY4NfOdJaLmoX9YXacj7Hiumpqpk46pxGanKrFJUZc8bQTC3jBllyNapj9Ep6vIxOFGO3U9hUtlG8xGZ51W7Cdp3AbeeQ2lajINbVGJ+ZpxPh7l1ubdglzGMAn2ZU6mGQDqhO4PVTuKkaP0gaY6j8WHMbuI4+qxmh18RmpPw/4qhuWMJ/RXKbSWzkalPXKkbSL31L2xkCuntdgkZi05FQtbGxzU5NErqyMAysCrKRkEHYgjuCK8BtisjiuReKfDL2ZOxe1PsyHzcsfck9AOznY98Hrttr4tz3fhXdDpFur0U/cTlyP527cc5v6PLNsFWuLmLmJrggR5FVYkbQZdJBVdTNsox5QD323GaRjc/m5VFZ0Ekx6JoA4beP44K2ztb2Ye4mmYFgAZZpGckDoihicb76EG57E1pc+SU2zWgBrFCXHE7q82i12lv+0IAnl/gU5EK+9gW6bLVXVaThp+qyz3f+I57+7DitzIXPzwHmo688HRaQbcmGQdX3cSZ3/SAnLnJ9rIb342qNo/6lrKSUvJ1gcwfbctdZoqnqmarhiMjtUh4MvDw8Si4tZXeR9TTwaJECqMKmklZAAMn2Tuzb+nSf8A9DS1b9dztU7j+cvNQYdGvpoxG0XG9dC4JxWO6gS4h1GOQZUsrISMkZ0sAcbbHuMGrBeLeoiURKIlESiJREoiURKIq/458PfXbVo1wJUPMhY9A6g4BPZWBKH3MT2rNjyxwcFrljEjCw7VwWA6XGdUZ1nS3R4JR5WX3ZIII6ZyDnVVo6KCpjMcoux/kf3681Qh89O7WjPXZnxb+v8A15KbuuLXkzQ28lwlvG50vNGpDMew1Enls/QYwAftHIU8lW/TkWjI3VAYZbZDYOY2+fuugodM/fP6O+p6nkrvwfhMVtHyoV0jOSerOe7M3VmPrXEVNVLUv15Dc+Q4AbAuhZG1gs1RPE+NtKzW9oRqU6ZZ+qwn7q9nl93Re/pU6moWsaJqgYZhu08Tub5nZvWN3SHVj7zu/agLXgyXFjb7DmBVlDNq3kIyxYghjqJOSCD3BBAq3dVOp6t52XItw2W2YbEFO2WnaNufep3hN/ICsaXz28vQW96qzo3uiucozj0yxb1UVYtkjkGs0XHDA94UBzHxmzsOf5XnivGOKC4aEGJWjRCxjYLG4k1YOiWGRgRpPRsdOtYyS08TQXXxvs3d4WUcUspOrbBRXBONXT3U0Ek6QXLYUysnNklUZKrGx0xKo1EhRHnck5OcaqupEcAmjZrN52tzGJ8/ZeNid0hY42PzJblu8NtdAXoYzOTyLyZzIrj7oYgCBxnBUAD0O4FVFRJUVsGvC67R2mAWI7s3N8eS3sDIn2cMdh+ZFXCufUxeZZVVSzEKqjJYkAADuSegr1rS42AuV4TbNa3DOGPxEgkMlh1ZjlWvP3FHVYD3bq42Gxyew0RoboiJp+1sG7iePpzyramq1uqzJdEjQKAqgAAYAAwABsAAOgrpFAXqiJREoiURKIlEUHwnxZaXEnKil85BKBkdBKo6vGzqBKu3VCfWvAQcl7Yqcr1eJREoi4l9KTWbXDvbs0kurl3cSRSMpI8uvmKujmL7LLncAdCuG2xVccR1JCLHYSo1TRPmAkjB1hkR6Kr8OE0kBYRpNFkrjmLzMdNDIRgt7iQTt1PXM/UEMT+glaSN53e/PxO1Rz9PSyATRODXbhv4buXgNil+AyXNxEU5zpahioz+vYLsYy+cogO2/n7ZxXKaTjoIaovgZjnj2Rxtt4bO9dHo6KpkhAncO7Plw4+SsCiK3i20xxRj4BRVUekmftLirfqRt3AKK4fxBYImibLOk0kaRruz+YyKAP8Ay3XJOwHU1LlhdK8PGAIBJOQwsfMHidi0RyCNuqcwSAPMeSj/ABJHctHqmKrAciWKPcoD0Z5CMsBvnSFx7wCak0JphJqtuXbCdvADZwve/DJQNK/efbl0VuWeHP4PVaXDy8Dxi2I/SME5bklGwpI827LhV2I29xqZVRxyMLpdm0Z/g/MVz2g9J1T5+hNje+Y/CkOJyRSyRmVNDhliniY+bTI2EkVl6hZSul16am6E4qBC2SNjgw3GJaRvAxBHEXuDnYZrq5Cx7hrCxyI4HI9xyPNbHEL0pBLBdI17bqMGRMGaMgBgJBtuAQeYN/Ud6jx0+tK2WnPRPOw9kjbb/wDJ7itcrS1pDus0eI5/lTvgXwtxAWsbrdWxjceRG1TiJexEsbKGPYoPKMbEezVzWaGp6l4eeq7bq7e43sq6KpfGCMxsvsVx4f4Jj1LJdSNdOpyFcBYlI7rAuxPoXLkdjUml0fT0v8tuO/M+KwkmfJ2irVU1akoiwX17HCjSyusaKMs7kKB8zRFS72efiDB45JrW3j80DgFJJpO0zRt0hG+I3HnySQABmHNVBps3FbmRXxKsnhTirXNuskgCyqzxShc6eZC7RuVz9kspI9xFS2nWAK1EWNlL16vEoiURc1tbOOOKLhd6CjxALby5KCXl7JLDMPZmAxlAdQOeqnJrpWPjeXtUljmubqlTKNxKMaUuLeVR0aaBxIfczRSKpP7wUfA1mK3DELwwbis9j48teX/aJEguFJSS2LapAykjyoBqkVsalIXcEGpgeCNZaCCDZepPFzPta2c8vo8o+rR/My/pMfwxmtbqiNu1ZCNx2KqR+Eroc2RbiJXkkeUQBC0QMja2QynDkaicMAMZ9k9KqaiOCd5c5px239slPhlliaADgq5fR6lkm5RWeIlLmDbLhdyuR7TAEPG439noCRUINdFIIXOwPZO7jy2OGXgFM1myMMjRjtHzbtBWnwXiAzFcj9XcnlTdsTLlUlwNhzAMH3lKzqITZ0R7TMR/acSP+3Z3ryGUYSDJ2B57D3/hSHjG6QW00ZdRI0bFFzudA1ZA/lqPo+N5na8DAEXPPBbat7RGWk4kFScFnHzGnVAJJFAZ+5AGw93bp1wPSozpX6giJwF8FuaxusXgYlbValsXM+F2Q5ETqSJAqsjEsdDDBBAJwBnqB1G1dfKbuc12WIK+ZP0hLBVFzTgDsAHjv71dIUivYYpXTdWDYzvG6N5lz6alx78D3VzjzJSSOY08OYIwPgvocZjqo2yciF64B1uvX60+f6Ux/hxXlVlH/aPUrKDN/wDcfZeH5lvOq2Ur27zammCaTHoGA0pjYFRJkqFYAHJ3yAamUlfLHE4uNwMBffsHLaVGqKSN7wG4E523b1twcUuITI8V3ONDhTz2a4SRmCnTy23G7ADlsu+R2xWyLSVQCNazri9srDHb3Xx2LCSihINri2G9SvD/AKQ5IblIb2a3aN2CM6o0JgLAlSxaRlKnG4yCMhtxVlR1jqjEssNhvf8AH4UKppmw4B1zuVo4547sYIJZRdW8jJGzJGs0ZaQgZCgAknJwOnep6iKJ4TwuKUrcTyLdXA8xkL60iY9oo8lYlHQEDUcZJJqqmme42yClsY0LK8Ul1eSWnPeCKKFJCIsLLPzGkU4kIJRF0YJQBst7S7Z3UsLHDWOKwleQbBW3hnD47eJIYUCRoMKoyepySSdySSSSckkknJNT1HW1REoiURU3xrfi5SbhsEaTSupWV3GYrUMNmY4OZe6xjfoTpG51SytjGKzawuyWnwfxGvJUzJLGVjVi2h5EkHlUGOVARIWJGF2ff2etVjo8cFKDsMV7bxMFZC9rdJGzKgneNQq6yANS6+YiliBlkGCd8U6PcR88k1uCn61LNfKIqV4kiCcQRh/v7c6vQtA6gH46ZsfBRUaubeEHcfUfpSaN1pCN49P8qimOO2t722kDsodnBiRnEKuF5WpwNMbalyNRHQHvUhrZqmSOojGQAN9pxvzCxLo4GPiecySLeSz8O8ILLAzXWozzYYtnLR46AE9/Xt26AVpm0kY5QIOw3C2w/NnjtWyOiD4yZe0fJW6NMAAdAAPwqoJubqwAsLLxdSaUdvuqT+AJr1jdZwC8cbNJVH4ammGJfRFH5CuqebuJXyKodrSuPE+qlfDc+id4vsyrzF9zphWHzXSf5Wqs0lFrMEg2YHkcvfxXZfS9ZrRugOzELfgPKvHQ+zcqJEP78YCuvxKBW+TVCcOkpw4ZswPI4g+Nx4LpW9SYjY7Ecxn+Vl4d5rm6fupjiHwVBJ/1SmsZurDG3fd3nb2XseMjzyHlf3UdBcHlGZRq0ZMSn7c1wdQ3PpzVQempx2qSY7yCLfgf7W4ediTyC0a9mGTdiOZx97eK6ZwLg6W0CwjzH2pHPWV23Zz6kn8BgdAKnE3OGWxQOaiYOHRS8Ql5iJ/ZljMEWkAZkDE3GMeZsgoCfZ0HG7VsLiGC235ZYWBcs974bjVxcW8SiRTqMa+QSbgnSy4Mchx1BCt0cMMFfBISLOPz5+l6W7QtLjPEeeym0iuHuYRqEsYjT6uXAJik57oG1DGqHc9M6TpNbIi6M3JAHr4eqxfZ2Flv8A+kB5FeOexuVuYiBIkaAqc9HDM4Cg9cEn3FsE1P6ZgFyVH1HXsrbwji0dzGssRODkaWBVlKsUZWQ7hlYEEeorYDfELBb1eoqd4l447vLbxSi3iiKrc3ZIBUuAwhi1bcwqykuc6dQwCx8uiabUwGJWxjL4nJQ0dy1sEaCPRbeVEt3U865diWaRARrEmMseYSW0kkRgF2gEa/aOO/57eeSkZZZKX4fBhhNbOpglJZ4zkAMT5pEPVGJzqQjBbJ8rai2DjsdmshvCx8evSxFnAgluJcHlk6VjjBGqWRwDy0wCBsSTsAd8bIIXPN9ixkeGhbi8G4g/t3NvCPuxQNIw/4kr4/5dSm0bBmtJmcsqeECf1l7eSfzxxD5cmNMfjW0U8Y2LDpHb1AcY+judrhZbe9YIEKhbjXOYi2NToS4znSvlbbI+QwmpI5W6pGGeCzinfG7WGa1PG/B47G0tIlz9XN0JLqZjku+lijyt6GUJ12GFGwwKxq2OFO5sQxtYAfNyyp3AzB0hWBHBGQQQehByD8xXHkEGxXRg3xC9V4vVE+KZMWkw7uvLHxlIj/AO6pdC3WqGcDfwx9lErpRFTvedgKgAKv18mJvisU0vLMc37KRWJ/dPkf/AzVi9nSMczePPMedla6FqOgrGHYcFYPGNoHtJSesSmVD6GMFtiNxkAjb1qjoJTHO22RwPfgvo1XGHxHhj4KUg8K3dsztDG95DOVkjbmRrInkVdEnMZQ2ygBxknByKua3RnTFvR2FsLd9/cqtpq7o769zf8AwoBiLSKOGdWR7WaKWaI4LaElEhkXfEibbEemNiMVHMMjKy78iCAdmVlt6Rr6azcxmO+66J/9QjOPqt9n/wDEm/6tOPzqX9rJuUTpmrS4nZ3V06Pb2slvLGfJdTvHGApxqQxIXaVDgeRlUZwQQRmt0dM4YOyWt0o2L5xjiDpG0N8TaPjCXSF/q7nBCtzEYFNyCY5GUnGAWG9YOp3MNwLhZiUOFjgo62vJBGkHDY5ZLVARJeRJHKzud20c11DsSSWkw4ycY649bA5/XcMd2S8MgGAWO24xLblkh4bfBnOqS4uIpZWc4xqPJD68dl1IAOmOlemmec/ALwSgZLTsLOO61Lax6LwS8yW/eOOGSFy+pgINZlGRlQjjSQfMzb58LnRG5OG75gvbBww8VPQfS/ZqqrcHTMoAmVQSFcDDqD6Bsip4NxdRjgo6zmEc8ouOVbXhLTzzXBTChzoBt1LAFNEYXmbY0rqDHIEGoa/WxxGy3upEZFl44fxu2bEwvY1aRdiGW4vHBwQAgBEOcbwpERn0Oa1mN3Z1fYfvndZBwzupvg/BriUsYVlsoX3eSZi88xJJLrC5ZYSc+041bAaBgYkMpr4yLWZbdlW/gnBIbVCkKnzHU7sxd5G+88jEsx+J26DA2qUABgFpJupGvUSiJRFVvpEvwLV7RVLz3kckMMYx9pCGkJPsogYEn4DqRWioqI6eMySGwC9a0uNguT8E4IfrSQSpJAVVpJgpaNmWNcZDxnDjWU3BI6iqWvr4nUnSwlriSGi4BsSdoOIwvuUlms11gSPJa/D+KXPLUmXJKg4dVbGRnGV0k/M1Lk0bTk5W5H83W5tZMBnfmP8ACw3vEZ5gpkCCGOfQzorDMiorKGyx0qTIMe9eo2B1RU8EExY0nXLbi9srm9sM8MeB52haXqJ5aNwAw22WWpK4NY7iIOjIejKR+IxXoNjdZxv1Hh24grBdJLccLnnMspkRowVDEKY5UVNBRcAnmk7kHb51D/hwV8cIaNVwJyx1gSb3OOWxfQnzSPabuK/RXCLhJIIZIt42jVk/hKgj8qvVDS+4ZDMUM0MchQ6kLor6D95dQOk+8URbdESiJREoiURRvFeAW1yQ08EcjL7LlRqX4OPMvyNLXRfIfD1qqhVtoQFAAHLTYDYdRRFuXNnHJpMkaOVOV1KG0n1GRtRF7jgVSSFUE9SAAT86IslESiJREoiURUa3PO4lezHcQCO1j9w0LPIfiWkUH+AfLi/quoOtHCMu0fQe6lU7cypOe0V2DEbhHjB/dk0Fh/gX8K5RkrmjVGVwe8Xt6lSSAVS7n6OFVQLe5kTAAxKBKpwMZyNLAn449AK6SH6olB/jMB5Yfke/FaTDuK0+HeHLy2WeF7eK6inbUQkoTqqoQVlA6hQeu3rWVVpGkq5GTNkMbm4YtvtvmCd+5bIyWAtIuCqy1nNA/JnieM4LRa2RyyZxu6MQWXYHfPQ4Ga6GnqYqhmvG4O2GwIx5EA2Ozw2LjNLUPQSa7BZp8ivul2ZI4hqlkbTGvqeuT6KoyxPYA1nJIyJhkkNmjE/N5yHFQ6KldUyhgy28l0jgHg2G3geBmaZZNPM5gXB0bhQqqPLnsc9a4et0xNUzNlADS29rX28b58cF3rIg0WW54Rn+p3LcObaGTVNZHbAHWW2H8BOtR91j92uz0HpH7uns49duB9j3+t1FlZqlXerpakoiURKIlESiJREoiURKIlESiJREoiURULwe2uO4m/bXdw+fUCRol/wRqPlXzn6jk169w3ADyv7qdALMU9VEtyURKIq9424G11AOWBzom1xZOM9mQnsGXI+Ok9qtNEVwpJ7v7BwPse4+V1FrKYVERjK8eEfCwtQZZCHuHGGYezGOvLTO+nPVjuxGTjAAz0ppV1Y7VbgwZDfxPHcNnmsKKiZSs1W57SrJVQpqi/EfDGni/RtonjYSwSfckTdc/undWHcMasNGVzqOoEoyyI4frMcVhIzWbZTvhbjYvLdJgND7pLH3ikQ6XjPwYH4jB719RY9r2hzTcHEKvIspasl4lESiJREoiURKIlESiJREoiURKItbid2IoZZT0jjZz8FUt/pRFT/BdsY7C0Q+1yELZ66mUMfnkmvlWk5OkrJXf7j5GysYxZoU1UFZpREoi+MwAJJwBuSe2O+aAEmwRQfCeMSXUxaFQLNAV5rA5uH6fo9/1a7+c+0dhsM1YVFIymi1ZD/FONh/SP8Ad/uO7YM9y1tcXHDJTtV62JRFAPP9QvRc9La6KxXPpHL7MU+OgDZ5bHb7BPSu0+mdI3BpXnEYt5bR3Zjhfcok7P6gr9XXqMlESiJREoiURKIlESiJREoiURKIqz9JMpXhl0B1kQQr8Z2WEfm9YSPDGlx2Yr0C6yxoFAUdAMD5bV8gLi43KswvVeIlEUZxnhTTaHjnkgkjzpdMFSGxlXibyuuw67jGxFS6WpbFdr2B7TmDnhtBGIPlvCxc2+RVd4fwyS7nuYr24aeO3kRREiiGOQtGkuXRSS+CwGksV26VZzVMdLDHJSxhjngm5OsRZxbgTgMswL8VrDS4kOOSuaKAAAAABgAbAAdgOwqiJJNyty9V4iURa9/ZpNG8Mi6kkUqw9QRg/A++tkUr4niRhsRiF4RcWK8eBeJuVksbhtVxa4Gs9Zomzypt+pIGluvmU+or6nQVjKuBsrduY3HaPmxVz26psrVUxYpREoiURKIlESiJREoiURKIlEVT+kJtQsof2t7Fn+GEPcH84gPnVdpaXo6KV3Ajxw91nGLuC3a+WqxSiJREoir3h/a84kP72FvkbeIf5qasqzGlpzwcP/Ny1t7TlYarVsSiJREoigPE8TxNHxCBSZbbOtB1mgbBli95wNa+jKPWr/6f0j9tP0bz1X4cjsPsf0tEzNYXV3sLxJo0mjYMkih0YdwwyDX0RQlnoiURKIlESiJREoiURKIlESiKneJ218SsY/2cNxOR7/0UKn8JHrn/AKlk1aEj/UQPf2W6AddSVfPFOSiJREoir1h5eJ3a/tLe3kH8rTxk/kKs5uto+I7nPHiGlax2yrDVYtiURKIlESiKD8Hz/U7t+GttDLqnsuwAzmW3H8LHWB6MfSvpWg9Ifd0w1j1m4H2Pf6gqBKzVcr3VytSURKIlESiJREoiURKIlESiKkudfFrpv2NtBF83aaVvngp+Vch9WSdWKPmfQe5UmmGZUvXFqWlESiJRFXr7ycTtW7S280XzRopV+eNf51ZxdfR8rf8AS5jvEOafZazg8Kw1WLYlESiJREoir/jawd7fnQbXFqwuIDvu0e5QgEZDrlSO+RVvoSt+1q2k9l3VPfke4+V1qlZrNVy4JxJbm3huE9mWNXAPUagDg+8dK+mKAt2iJREoiURKIlESiJREoiURVLxBwOdJ2vbIK7uoW4tmOkT6BhXWQ7JKB5d/KwwDjANVelNFR17ACbOGR9uS2RyFhUafF8CELciW0c7abiNkBPulAMbfJjXFT/T9dEcGaw3tx8s/JSxMwrdg8RWj+xdW7fCaM/8AdUB9BVM7UTh/2n8LPXbvWR+NWw63EI+MqD/WsBR1Byjd/wAT+E1271py+MLBet5bfKVG/wCkmt7dF1p/6Tv+JHqvOkZvUDx/xNbyNaTQGSXkXAd2jgnZRGyPG7awmMAPq2J6VbUOh60Mla+Owc0gXIzBDht4W71qfK24sVbuG8ThuF1wSpKvqjBsfHHQ+41QTU8sDtWVpaeIst4cDktutK9SiJRFq8S4jFboZJ5EjQfacgD4DPU+4b1thgkndqRNJPBeFwGahJppbtSzMbCw+3cSnlTTD0QPjkoRnzt5iMYA612ei/pxsREtTi7Y3YOe8+XNRJJ74NVr8O8QsiiwWU1u6RKFWOKRH0ge5WJ+Zrq1HUzREoiURKIlESiJREoiURYby7jiQySusaDqzsFA+Z2oi474l8QPxBzkstp0ih3Xmj9rINiQeyHYDBIydoM9Qb6rFZU1KLaz/BVy74FGy6UHLwdQAGUzjGTEfKdts4z760NqHjM3HzapD6VjshY/NijraxQuYyiwzgZ04DxSj7wV+3qBgitrpHAa17t8CFqZG3W1bWd4g/PFTMFjGFBeKFWx5tKrge/JUbVHMjicCVJbG22LQpT6PeLxJxOLRtHKjQlwvkZ8q8YB7+y4DDbzY71OpmPaDrKtq3xuI1Ni7fUpQ1BcV8H2dw3MeBRL+2jLRSf+rEVY/M1i9jXjVcLjivQbKNfwdOn/AIfiNwo7LOsVwPhllVyP58++qqXQVBLiYwOVx5DDyWYleNqqPHuLcStbk2zTW7fo1kSQ27rzASVOFE2xVhgjPdT3qum+nqKPGzv+Q/Clwa0txcDu/ajZ+M377NdhB6Qwop/qfWfwrFmiqFmIjv8A3OJ9LKSKY7XeA/yq1fpMtxHJG7G4DaopndpZMgbsdeVSMatxg56AbirimLIm9UADcAAP2Vqlpx2QPz+gFNXStNJzrlzPL2Zxsnujj9mMfDc9yTWuSd7+AUiKmZGN53rxNaI2CVGQcqw8rKfVXG6n3g1g17mm4K2Pja8WcFdfBnjdkYW19ICD+pumwurAzy5TsA+Bs+wbGDhvasYJxILHNVNRTmI3GS6RUhRkoiURKIlESiJREoip/wBJvhN+IW8aRsuuKTWEckK/lZcalBKsNWQ2D6d8gi5DdzXVowjuoipzgczCFv4ZBmOX+Uiob6RpxabKfHXOGDhde14z6wy/8s/mHrV9m/eFvFdHuPl+VqcQ4kraWaFwUYFGZ0Xf0GksTnoQAc1myme3aMVrfWRut1TcZbFJv4P4nMkc8luzo5Om3GlWXGCsjpIw2PQBjnbJC9KkRwtZkoktQ+TPLcrJ4T8C3v1q3mniWGKKQSMGkVnbSCVAWPUvt6ScsNga3LSuv0XiURKIuY/TVwh5fqkohaWOLmq4RGkKF+UVcqoJx+jYZ7ZFEXK1nhB8s+gjsJiuPihbH4isDGw5gLY2V7cifFbMPFZFAZX5yZ05K4yeugTKAmvAJCnc4rQ+lYezgpMda9vaxW+OPw/3mfTlSZ+Hs1F+1k3eamfeQ7/IrFc8cwMrHpH35WCL+G7H4YFbG0bv6itT65o7IutvhXhC94hg8s8s/wC9mBihXPdIvblPocY/eFS44msyCgyTvk7RXeODWRgt4YC5cxRJGXPV9ChdR3O5xnrW1aVuURKIlESiJREoiURKIsdxbpIpR1V1OxVgGB9xB2NEVYufo54a5z9VCe6J5YR/TE6j8qIt/g3hCytWDwW6K46SHLuP+JIS350RTlESiJREoiURKIsMtqjHLIrH1Kg/50RY+IcOimiaCWNXicYZCNiP9COoI3BwRRF+bLRM8Ra2JbkhiAups4AH286vzrxervXh7wdZW4SSO3TmYB5j5kcZ9HkLMPka9XisdESiJREoi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44" name="AutoShape 4" descr="data:image/jpeg;base64,/9j/4AAQSkZJRgABAQAAAQABAAD/2wCEAAkGBxQTEhQSExQWFhUWFx0YFhUYGBkZHRYeGB0YGB8XIBYYHCgkGhslHBgcIjEhJSkrLjAyHR8zODMsOCgtLisBCgoKDg0OGxAQGy4kHyY0LCwvLywsLC03NzQwLCwsLywyLDAsLCwvLCw3LywsLCwwLCwsLCwsLC8sLCw0LCwsLP/AABEIARsAsgMBEQACEQEDEQH/xAAcAAEAAgMBAQEAAAAAAAAAAAAABQYDBAcCAQj/xABIEAACAQMCBAMEBgcFBgUFAAABAgMABBESIQUTMUEGIlEyYXGBBxRCUpGhIzNTYnKCkiRjorHBFUODo7LCNHOT4fEWRHSU0v/EABsBAQACAwEBAAAAAAAAAAAAAAAEBQIDBgEH/8QAPhEAAQMCAgYJBAAFAwQDAQAAAQACAwQRITEFEkFRYXETIjKBkaGxwfAGFNHhIzNCcvFSYpJDgqKyJIPSFv/aAAwDAQACEQMRAD8A7jREoiURKIlESiJREoiURKIlESiLQ43xaO1haeUnSuwVRlnYnCoq92YkAD3145waCTgAvQL4BUGe1kuzzL45zulsrHlQDqBtjmSDvIe/shRXF6Q07LI+1OdVo27T+uHirSGja0XfiVMcK8QSQ8Ge4P6WW1jlRtZJLtbM8epm6ksEDE9812EEvSxNk3gHxCrHt1XEL3wXxLcLOkF4ISJiVimiVkAcAtynR3bBIBKsG3xjAOM1+jtLR1hLQNVwxtwW+emdFjmFcqtVGSiJREoiURKIlESiJREoiURKIlESiJREoiURKIlEXPOJ3n1y7L5zBas0cI7PKMrJN79O8a+/mHuK5b6hr7f/ABmc3ew9z3Kwoof+oe5bFcmrJRmcWHHYT2SSVR6CS2X/AL43Nd/oSTXomcLjzVNVttKV943A0ls2j9YoEsR9JIyJEP8AWorjaGf7eqa/cbHkcCrSVmvGQuh8KvlnhinT2ZY1kX4OoYfka+kKiW1REoiURKIlESiJREoiURKIlESiJREoiURKIq54o8a2tjkSvqlAzyUwXx6tkgRj3uQPTNZNaXZLB8jWZn5wGZXNuKfSJxG6dIrVUtllcIjY1vvkltTjBAUFjhB0OGO1Ksfa07qiTId1+X+AFqgqBPMImZ+NueweJO8BWqxtFijSJBhUUKvwHcnuT1Jr5ZLK6V5kfmcV1DWhoACz1rWSrfF+KRQtxKGRtBuuHaYyR5S6C7XQW6KTrAGcZOw3wK7f6bJNK7g71AVRXkCQcQp+yP6ND+6v+Qri5e27mVbNyCmfo5f+xLEesEssOPRY5HCf8vRX0qkl6WBj94B8lQyt1XkKz1IWCURKIlESiJREoiURKIlESiJREoiUReZHCgsxAAGSScAAbkknoKIuS+M/pLaTMNgSqHbngDXL6iIH2V/vD8RjZqlQ0xdYu25Daf1xUGorA27WbMych+TwVLs+GgHVJ5mJ1YySATuWJO7vnq7b/CruCkawAu8Ng/J4nusudqK5zyQwnHMnM/gcB33Vm8GWeuR7o+yuYoffg/pH+bAIP4G9a+efWek+lmFKw4NxPP57Lr/p2h6GDpXDF3orfXELo0oiof0gj9KffaPn5N/719B+iv5NQPmS5f6iwfAR/qV1sP1Uf8C/5CuCl/mO5n1XTNyCkfAL6Zb+L++SYD0EsSJ/1QvXdaDk16JnC481UVYtKVcat1GSiJREoiURKIlESiJREoiURKIlEWO4nVFZ3YKigszMQAoAySSegA70RcQ8deNXvm5UQYW2cJH7LXBG+twfZjHUIfi2+FWdBT2s5wuTkPyqqqrNa7GGwHad7Dj6+aiLK00ZJOpz7Tf9oHZR/wDNXkMHR4nFxzPsOC52eo6TqtwaMh7nef8AAWflPK628RxJJ9r9mg9qU/DOB6sQKr9N6UZo+mMh7RwA4qZojRzqycAjqjP8LoVlaJFGkUYwiKFUegAx17n318UlkdK8vfmcSvpbWhosFmrWskoioP0hv+kf92zc/iW//mvoP0WLU9Q75kuX+ocZYB/uHqrzaDEaD0Uf5CuBk7Z5ldOMlm8MPo4lIv7a0B//AF5CPxxcCuv+m5LwvZuN/EfpVlcOsCr1XRqClESiJREoiURKIlESiJREoiURKIuK/SP4y+tMYIm/ssbbkf8A3Lg7Y9Yw3sj7R36BSZtNCLdI/LZ89FWVtSSehjz2nd827gq7YWpXLv7bdfRR9wf6nufli8ghLes7tHy4fnf4LnKmcO6jOyPM7z7DYO9bMwbSdONWDpz0z2z7q3v1tU6ua0R6usNfLarT4LtohbiWPUXk/Wu+C+pcqUONgFOQFG3fvk/E9O1NVLVubUnFpsBsX1LR8MEcDegHVKn6plNWvfXQiTWQSNSg47a2VNXwGrJ9wNbYYjK7VHHyBNu+1gsXO1RdbFalkucePiWnusdrREHxYznH+IV9H+khqaOned59FymnDrVkDOPuF0cLjb0r5xe+K6ta8UnLv7GTszSQE+gljMg/xwqPnXSfTclpns3i/gf2oNc3qgroddiqtKIlESiJREoiURKIlEXwnG5oiheF+LrK4lMMNwjyDoBkB8bkoxGmUDuUJr0gjEhYh7SSAcQpuvFkudfSp4oKD6hCxDyLmdx1SM5wgPZ3/ELk7FlNSKeHpHY5BQ62q6BmHaOX5XMOHQaiJMeRdox+Rf4dh8z3FXdPHrnpDkMvz7Bc5UydG3o/6j2vXV9z3DYVJRRPLIIIccwjJY7rEvTW3r6Be59wJEXTWmItGw6zsXHILborRb62THBozPst3jvAFtEWeMsUHluCxyTk7Tn0wTg4wNJHQLXH/Tv1JK+rdHUnB+XA7vn4XTaY0Ox1MDCMWeiy+E7rlXLRH2Lga190iDzf1RgH/hn1rd9baOwbVtHA+3zitP0xW6zDTu2YhXWvna6xanF7XmwTRdNcbKCOoJUgEe8Gt9NJ0UzH7iD5rB7dZpC98NuhLDFKOkkav/Uob/WsZ4+ildHuJHgbL1jtZoO9c/44TJdzj711BEPgOQp/MtX0bRQ6D6ee/eHFcnW/xdMRt3ftXfxFIRAygkGRkiBUkEc11QkEbjAYnPur59RNHTAnIAux/wBoJ9rLqpT1eeHivvH1bkmSMEyQsk6KOrGFlk0/zBSvzrdoucQVTHnLI9+H7WNQzXjIXRbK6SWNJYyGSRQ6MO4YAg/ga+iqjWaiJREoiURKIlESiLHcTBFZ2OFUFifQAZNEXJOL/SJ9atLiGa1kVZYyIzDIrMM7gSKyjA6BtIfOSNJ7yTSyABwVe3SMDnFhNsxuvyN8O+yo0UiTLypQrZ229l8endWH3eo9/WrONzZRqP8A8/g8MwqOSOSB3SxXFt+Y57wdhyPkt/gnGpeHN+i2+4oGEmz9h0XAD/vbbZIxuBrmp2NYWuGP9JAz4Hjv4Y8plNVSOeJGO6v9TSb24i+Nt20HA5i+jcM80h1sWklYvM+46+0R6dlUdhjHs1nFDYCJveeG3xyH6WmSfWc6ofsyHHYOQzP7UjK+hQqLliQkcY21MdlUenx7AE9qm1VTFSQGV+DWhV9LTyVc4YMzmfUq7+HuDi2jwTqkc6pX+83u9FA2A9B6k18T0ppGSvqDM/uG4L6dSUrKaIRs2KRmiV1ZGAZWBVlPQgjBB9xFQGuLSHNwIUki+BXMrpWtXKsTqtJUkDHctFnIb3kxFkJ9Q1fVoqhul9CuB7QFjzC4l0JoNKtI7LvfZ42XUK+Trt19FEUX4ax9WjUdE1Rj3ct2jx/hqXX36dxO2x8QD7rVF2AO5UrgWZbqE5zruJrg/wAIMhX82jrv9Kn7X6fZFtIA/K5eiHTaXkk2N+flXW/89xbx74TXO3p5Ry1B+JlLD+D3VwMPUgkfvs0d51j6W711DsXgd/t7r54ov+RazSagp06UJ6Bn8ik+4MwJ9wNNHwdPUsj448hiUmfqMJXROFWaQwxwJ7MKLGB6BVAGfkK+kqiW3REoiURKIlESiJRFp8ZtTLbzRKQDJG6AnoCylRn3b0RfnyWXku8UvkaNjGxzlNSHScSDbrtvg+6rqKoY5oJw55eK5OehkY8tbZx3DPwz8LpdcOSUZ6E9HU4O3Q5747Z6dqkupmSjjvC0w1csBtmNx8+V9u/atBGck8xwwiJAcDGo43Yj1G6/1VoBeT/ENw3C/qe7LxUuQRhoETSC+xIztuA4HPwUjwuHClyPM+/wX7K/hufeTUylYQ3XOZ9Ng+bSVBrHjWEbcm4cztPsOACsfg3h/MY3jeyMrbj3dGl/m9kfugn7VfN/q/TH3Ev2sZ6rc+J+ey7bQGjvt4ukeOs7yCt9cUuhSiKmfSLYjSk+NirQSfwyA6CfhJsP/MNdh9IVvRzvpnHB4Pj+/ZUenKfXibKM2EHzVo4RNrghf70SN/UoP+tcrUN1JXt3EjzV0w3aCtutKyVds7vk2NxL+ze7YfyzTkfnVnNH0tWxm8RD/wAGrQ12rGT/AHepUV9H9jiR27QRJAp/eIDv+Qi/Oun+tKmxipR/SLn0/Kovp6K7ZJz/AFE+CsXCBrknuPvNykO/sQal/OVpTnuCtcjU9RjIdw1jzdY+mr33V+zEl3d4fu6rXj+75si2qguFGWQdXklBSOP+ks59PKa6f6Xpo4o5a6fBoBA9/nBU+l5nucymi7RIJ4AH54q0eFFktb2FpZDI96GjuHPRpkUyxsB2UIskYA7aPStuitKOq55GnLNvLL8HxW+opxGxpHeum1eqGlESiJREoiURKIqn9KFiZeHS6RkxMk2PVY3VnxjfIQMR7wKzjIDgXZLVM1zo3BmdsOa44tl3SRxkljuH1FjknzhupJPXvV8ynAHUJA8fW65N9WXG8rQ47zcHyIWpe2TRqXR9DZwNK41MxwMgHSd+5U96wlgdE0vY6x4Db428lJp6pkzgyRlxtub2A3Ei/IAhfEt8lIuo6v71XBOf4mIB+Jo2MOLY9mZ5D8n3WJlI1pznkOZy/wCIuRyCmorRriVbdSRq80rD7EY6nPZm9kfEn7NQ/qLSwoKUkdt2A/K3aD0f91PrO7LfXcuiQxBVCqAqqAFUdABsAB6AV8ac4uJccyvooFsF6rFepRFHeIrDn2s0PdkOn3MN1PyYA1KoZ+gqGSbiPDb5LXKzXYWrz4YQiztVYEEQRAgjBBCKMEHoa9ryDVSkZazvUpD/AC28gpQVEWxUnjV0qcJDZwszhs+qyymZvxTVXS6Ni19MNDsm5/8Aa0BVtY4ijdq5nLvUjYRPa2KqP/ESn44lnPf1VNW/7qGolZUCv0g+Z/ZuSf7W/nZxK208IpqdsbdgA71vcRvIrC01H2IkCoM7sQNKrk9yep+JNQoIZa6p1Rm43PDee79KQ9zYo77AobwTwZyTe3G8shLICMadfWTB6FhhQPsoFHc1a6a0gwsbRU/8tmfEqHR0xDjPJ2neQ2BTvHX0rDIOsd1bN+M8aH8VYj51E0G61awb7jyJ9lIqxeIrptd8qZKIlESiJREoiURDRF+duNeFeTcXCNBcKBM5TlJOUMbOzR6OWpXSEIGB0II7VY0/22oOkJB5n2VTVfeiU9E0FuzBvuok2aLKAElUoMkSiVTlthhZO2NW+O4re0QueDFew33zPPvUSd9QyItmsC7YAMhnlvNvBbdk4VXmIJ1HSoAyWCnSFA7lnJx65FSo5GRRvnebD2H7uocsT5XspmZ5nmcfIW810DwvwgwRlpMc6UhpSO2PZjB+6oOPeSx718f01pR2kKkyHsjBo4ftfQdH0TaSERt71M1UKclEWtxHiEcCcyVwi9N+pP3Qo3Zj6AE1uggknfqRi5+eCwc9rBdxUNNw26vDrjg+rrtiaeWaOQj1EEDAj+dlPqK6Ol0d0LbSvvwDWkeLgfId6hyS656o77n2W3DwbiUCZ50N5jfQyGFyPurJqYE/xj51lPoukl7ALDwxHh+CEbNI3PFZuFcZjnLoAySx7SwSDTJH8V7jfZhkH1qgq6GalI1xgciMj83HFSo5WyZKG8S8PWSXh9oq4jWQylR0CW6gBfgS4X51NoZ3Rx1FQT1iNW/Fxz8rrVKwOcxmzPwU7Palp0lYry4kJUZ+22QXORsFTIBz9t/QVXMkDYSxvacRfkNnecTyC3lt3XOQVdhtDxG4W4kH9jhP9nQ/79h1mYfc+6O/wJBtHyjR8JhZ/Nd2j/pH+kcd+7wtHDemdrHsjLjxVvqjUtRniMZiUDq1xbKPncQirXQovXR9/wD6lR6r+Ufm1dOr6AqVKIlESiJREoiURKIlEX5z8UcTM1xdXA3LysI9+oUiGPHxCqf5jVpACyC4zPvgFQVREtXqnIZ8hifdTvgXg6ssdy5B0ArDH15WnyFn9ZtiP3d8ZzmuF+ptMSyP+zaC1jcMdvz5x6bROj44wZyQ5zsb893z9XSuQV2lEWjxniPIj1BS7swSKMHBkd9lQE9PUnsAT2qVR0rqmURjDaTuG0/Nq1yyBjbra4D4a0MLm6KzXWNmx5IM/YiU+yOxf2m746V1scccLOjiFm+Z4n5YKAbuOs7NS/FeIrBGZGDNuFVEGWkZtlRV7sT8huTgAms2tLjZCbKP8P3t47OLy3SEEBojHJzMDoY3P3xkHI2O+OlZPawDqm68aXbQvviTw4l0FcMYriP9TcKPMh9CPtxnuh2OT0rDAtLHi7TmD8z4r0jG4wKrVtPdyyctbRVu4wY5Z5MiBASDlGHmlD6VYIMEbZIxVWNDgOLXSfw73AGZ57Ba5F/JbvuCch1l88QcL4ikbEvDcxFSJo0gIfSRvpjMv6Ueq6lJ7VJZo2madZlw4ZHW97G3OxWDppNtrcv2pbg9yJII3VkcMoIaNSqkdsISSvpgnbGK5ipjMcrmkEEHIm58cL89qmsN2grcrQs1o3ya5rKL793Gf/RD3H4foqvPp9mtV33An0HuolabRLpNdyqhKIlESiJREoiURKIozxPxA29nczjrHC7r7yqkgfM4oi/OiLpa3iVS51BVQYy5UYABJwMHBydgAatqiojpWB8nZbie4f4XO00ElU54bmcPE/i4U1ZcVe1myFZS/wCttpBoaTG2uPOxkA7qSGGxPQim0pRUWnIulpnjpBl+D8/djQT1Wi3dFUNOpvzt+vnLoHDuIRzoJImDKdvQgjqpB3Vh3B3r5nUU8lPIY5RYhdhHI2Roc03C2a0rNRmjXxK0Q9I4p5sfvfo4gfkJW/Guh0I0COR/9o9T+FDqT1mjmrjVutKxyWysyuVyyZ0k/Z1DBI9+Ns9cEjua9vsXllkrxepRF9oigrPitwLjlXMKRpKT9XdX1ZKgsY5NtpCoLDTkYVhk4ydha3Vu081gCb2KhrCHk3t5brtGxS5Rfu84Mrgeg1xltvvGqLTkYIjl2m7T3ZevkpVKbFze9S9UClrFw9NfErRfuRzzfAgRwj8p2rqPplnXkfwA8b/hV9ecGhdArrVWpREoiURKIlESiJRFUPpYudHDJzkDU0SknphpYw3+HNZxdsX3hap79E62dj6LnvgjgpZxeSLjClbdSN8N7UpB6ZGw92T3Fcv9T6YbO77eI4DM+357uKlaF0eaePXfmVb72zjlQpKiyIequoYfge9cnHK+J2swkHgrtzQ4WIVbl8INFJzrGdoX+1G+ZI3A+y2Tq+eTjtirg6Y+4b0dazXG8YOHfl6cVFbSCM3hOrw2Leh4+0flvYjAf2o88De/mD9X8HA+JqI6hbJjSu1+GTvDb/235LaJSP5gtx2eP5W5CccTtj9+2nQfJoH/AMgasdCn+FINxb7rVU9tvf7K2XEwRGc9FUsfgBn/AEq3AubLSVQOA+Hry8hiu4y8FxIBK13LJJvqw3LjtAxUwgeUa9OwyAc5qzbBsOW79qIZPFWfwdfTTWwa4ZTMskkcoVdIRo3ZCmMnOCvXbIxsKgTMDHkBSGOu26m61LNKIo5r22mkNvzY2ljYOY1fzqY2BzhTnY4BHvwdjis9VzRe2CxuDgoCQ6uJ3R+5bwIfiTO+PwI/EVTabNooxxcfRSKbtu7vdSVc6piwcEnH+1ogvmItZkcKCeXqeB1Z8eyG5bAZ6npXXfTTXBshIwNrHxVbXkXC6FXTqvSiJREoiURKIlEUPP4rsUdo3vLZHU6WRpo1ZSOxBbINEVC8c3Vutwt49wt1asUXlCXmC2cA4lWBWKurY3OkspGRkHat0nTVM0Vqd1juyv37PTet8EkbHXeFK2t0kqiSN1dG6MpBB+Yr5/JG+NxY8WI2FXIcHC4WWsFklEXmRwoyxAHqTgfnXrQXHq4rwm2arvEeOW/1uxZJ4ndLkIyo4YhZkeE5Ck/aZetdFoennjc/XYQ0tzIIxBB/Kh1L2G1jjdXPxAM2tyB15EmP6Gq4Z2gtLsiqBwPx5PriAnhghgtlkMEoUCWNFVdAfGrnNuwwcKMDS25PQyxtjY2/aOPIbO9U8Mr5JHWA1BhxJGfdsVx4EwF3xFF9nnpMvwmgiYn+pW/OqesHWBVlAcFO1DW9Qvi3iPKhCiURPM3KWXBPLyCzSBRuWVFYqO7aR3qRTQmWQNAutU8ojYXE2UJe8FilXhzwXNzhpisQVUh5CLDMXKrygwB0hcuWzrBycg1MlY2NhO3itLHFxCjI+OLEbq6MU0pnuZNCwxM5KwabcZI2H6snc9/dXL6QpzU1AjDmtDQL6zgMTjz3KwhfqMLrE3OwbsFG3HG7+5yI7eeFPRUKyH4yzhFT+UE+jVLpKDQ9N16qYPO5uXz5ZQ6ieuk6sEerxcfb/Ctf0ZzTWsiWUsMaLMJpQ4cvIzhkYB2IwToY92Pk61cUukqare5tOCA21uXDktJp5YmN6U3O0rplTlglESiJREoiURKIqh4m8LM0jXVqEMjAc6B9kn0jAYNg8uUDYNjBAAPQEV9fo9lW3OzhkR8xC3QzGM7wqzCbWRzDJAkc4HmgmiRZB7wCMOv7yEqfWuOqqauoz1i628E28dnerSOSKXKycR4EeWFs5fqhBLYjjTQ5OM6lABzhcZB/GtcFaNfWqW9Js6xNxyN/L0WTosLMOryUWBJHtdteKP2sUnMj+JMcYdP5lAHrUy8cmNOIzwcLO83Fp7jfgtWLe3fuxHpda3+zILqfQl7MtvHAZ551unfILFQgLOUQDQ7MSNsAbVaaPZIGudNG0G9gNRo2A3yucxbFaJiCQGuNs73K9cJ8KWcxMlhdJM43KXkKy5AOMgsiSKuoY1DIznvU+dpc3Vfdv9ji3yGHktTLXuMeYv8AtWfgvh6Vpknu1iQQn9BbxEsgbGkzMxVdTYJCjHlBz16Q6enZTg6pLnHMnO27871tc4vOOAGxe+I8fdDcQXcXKVkk5Eia5RJGBhpHCIeSq60yz4GW9BmpbYwbFp5/Nq1l2wrkv+yLiFovrFrPHIqiPnBGkiVT5eaTGG1FVJOFJzj4V0EdfCQH/wBYFhjhwJGdwqZ9DKS5gP8ADcdYi2O8gHKxPguu+Hr6Oa+vJYNZhMNsqs0ckYLR89SAJVUnAK9vSqasINrcVbQA4qb4vfiCGScqziNS2lBlmx2A9aiNbrGy3E2F1xfx54rW9ZELxxhIDkq5kRXkYF01BQS3KVR06lx76uqCNrA8E2JFgT3X35i6rK0ucWEN1gDcgcjbO2RsVeLfixW3ku2k5ptLNiZNatme4/SNGSpI1IqQJtsNZArRWFr5AxmRK30wc1l3m5W/wGx5FtDD3SNVY+rY8x+bZNfOqubpp3ybyfDYryNuqwNW9UdZqO4tNyWtro9LedHc+kcgaCQn3BJS38tXWgZ+jqw0/wBQI9x6KJWM1o77l0yu7VQlESiJREoiURKIlEVF+l+WI2YheJ5JJW/QFE1lZI8S4yPMpZUYeXtqrF0jIxrSEBu2+S8LXOBDM9i5Zw/jt1CxXmyBABpW5ikYZy2RqbS+wx9rvUSbRGh6xxLXhuVi0874Zbti0srtIwMGvGXG5vywsfVTlt9IAG0sJbf2oG5nz0OFI+AzVBV/TPR4xTscOJsrSn0n0mD43NPJb8HFIUnjv0QrCwNvd64mjwH0skrBlGpVYaSd8Bz6GvNHGSJxpZXC+bbOB5jC9r52wyW6azv4jRwOCmUtUFrMZHEL2088iXOPY5jtOsnbmIySqGUHDeYdelvc6wtje2HktGxWmGQMqsDkMAQR3BGc4NaTgtigeN+H4THcSMV3VnzPmWOE4Yu4VjlVYe0oYL5Rt1zsZIbgeiwLRitDg19bLO8qx3DXTRJzmEM6AggAOsEp8iEptgdsZrNzXatri3MLwEX4q4mo62Ly7hQWJAAGSScAAbkk9hRFU7ULfXkV1HGBb24fTOVw10zqU0rkZMCgk6j7TAY2GTvPUYWk4nZu/a1jrG6zcYsZ3kYHT9SZdE0LaBhQXDuAkZYll0lSHGMbr6eNc0DihB7lXfD1tPEJIElDtbvyzHKSVkUjXHIkgy0epGXPtLkHCiqHSrYRNeRtg7EFue4gjAG3cccSVKpy7VwOWw/MFLjjOnaaKWI+ukyIffzItQA/j0n3VV/aa2MT2u77Hwdbyut/SW7QI8/Re0v7a5DwLLFJqUh41dS2k+U5UHIG/p3rEwVFORI5hbYixINr7Mcl7rsf1QQVPeD/ABCAq2dy4W5iGlS5x9ZRdllUn2mxjUo3DZ2wQT39DWMqohI3PaNx+ZKmliMbrFW6pi1JREoiURKIlESiKM8RcHW7gaFiUOQ0cg6xupysg+B7dxkHY1hIxsjSxwuDgV6CQbhULw/xrnh0bCzwsY54x9lkJQsueqEqcH5dRXz3SWjn0ctji05H5tCuoJxK3jtUtmq9b15dQQQQCCMEHcEHsQeor0Eg3C8zVevfBsEkbRaphGVIWLnSGKMkHDLEW0ggnIHQVbR6bqmkXINrbBc8L8fFRzSxlWPwjxYzRGKQBbi3xHNGOgIHlkX+7cDUD8R2rog5sjRIw3acR+OY2qKLjqnMKbkjDAqwBUgggjIIOxBB6jFF6qZ9J1nII4b2B2jkt2ILr2SXAJK9GUOEJB2xqPat0Ls2kXuvWRte8BxtfC+7ceW/gtPw34/lbEV1EhkzgGN1j5n8KzFUJ/dEmo74WsxA1+MZ7isqiGamNpW4bxl881a24/EMrIk8fqJLadR/Xy9J+RNYGnkGxaBK07VhufFNsiNocOyoWWJQwLaR7IGn1wPTcVj0L74iy9127FNRSalDAEZAOCMEZ33HY+6tZWa53xzisC8SuQ85hHJhVnXIGtDKxUvpKghJFyD6+41Gr6WeSFj449exdsvnbluXkc0bXlrnWJttXl7/AIed3v8AV7vrjKPmsbrn4EVTCKtHZgt/9YPmQVK1otr/ADUhw6eLcWVpLKW3JihKKx23NxKFQ/HUTW5uidIVJHS4D/cfbG3gFgamGPs+SmY/BMl3j/aBQRAhhaxHUCRuOZOQCf4UCj1LCuh0foeKkOvcl2/Ly/N1CmqnSYZBXmCFUVUQBVUBVUDAUDYAAdABVuoy90RKIlESiJREoiURcV+kvhr2vEfrMJ0GdeYjdtahUkjI7owCNjuSxGCM1sNJFWQuglF9oUKeeSllbOzLIqT8L+JUu0G3LmAy8R6+mpT9pc7Z7HY4NfOdJaLmoX9YXacj7Hiumpqpk46pxGanKrFJUZc8bQTC3jBllyNapj9Ep6vIxOFGO3U9hUtlG8xGZ51W7Cdp3AbeeQ2lajINbVGJ+ZpxPh7l1ubdglzGMAn2ZU6mGQDqhO4PVTuKkaP0gaY6j8WHMbuI4+qxmh18RmpPw/4qhuWMJ/RXKbSWzkalPXKkbSL31L2xkCuntdgkZi05FQtbGxzU5NErqyMAysCrKRkEHYgjuCK8BtisjiuReKfDL2ZOxe1PsyHzcsfck9AOznY98Hrttr4tz3fhXdDpFur0U/cTlyP527cc5v6PLNsFWuLmLmJrggR5FVYkbQZdJBVdTNsox5QD323GaRjc/m5VFZ0Ekx6JoA4beP44K2ztb2Ye4mmYFgAZZpGckDoihicb76EG57E1pc+SU2zWgBrFCXHE7q82i12lv+0IAnl/gU5EK+9gW6bLVXVaThp+qyz3f+I57+7DitzIXPzwHmo688HRaQbcmGQdX3cSZ3/SAnLnJ9rIb342qNo/6lrKSUvJ1gcwfbctdZoqnqmarhiMjtUh4MvDw8Si4tZXeR9TTwaJECqMKmklZAAMn2Tuzb+nSf8A9DS1b9dztU7j+cvNQYdGvpoxG0XG9dC4JxWO6gS4h1GOQZUsrISMkZ0sAcbbHuMGrBeLeoiURKIlESiJREoiURKIq/458PfXbVo1wJUPMhY9A6g4BPZWBKH3MT2rNjyxwcFrljEjCw7VwWA6XGdUZ1nS3R4JR5WX3ZIII6ZyDnVVo6KCpjMcoux/kf3681Qh89O7WjPXZnxb+v8A15KbuuLXkzQ28lwlvG50vNGpDMew1Enls/QYwAftHIU8lW/TkWjI3VAYZbZDYOY2+fuugodM/fP6O+p6nkrvwfhMVtHyoV0jOSerOe7M3VmPrXEVNVLUv15Dc+Q4AbAuhZG1gs1RPE+NtKzW9oRqU6ZZ+qwn7q9nl93Re/pU6moWsaJqgYZhu08Tub5nZvWN3SHVj7zu/agLXgyXFjb7DmBVlDNq3kIyxYghjqJOSCD3BBAq3dVOp6t52XItw2W2YbEFO2WnaNufep3hN/ICsaXz28vQW96qzo3uiucozj0yxb1UVYtkjkGs0XHDA94UBzHxmzsOf5XnivGOKC4aEGJWjRCxjYLG4k1YOiWGRgRpPRsdOtYyS08TQXXxvs3d4WUcUspOrbBRXBONXT3U0Ek6QXLYUysnNklUZKrGx0xKo1EhRHnck5OcaqupEcAmjZrN52tzGJ8/ZeNid0hY42PzJblu8NtdAXoYzOTyLyZzIrj7oYgCBxnBUAD0O4FVFRJUVsGvC67R2mAWI7s3N8eS3sDIn2cMdh+ZFXCufUxeZZVVSzEKqjJYkAADuSegr1rS42AuV4TbNa3DOGPxEgkMlh1ZjlWvP3FHVYD3bq42Gxyew0RoboiJp+1sG7iePpzyramq1uqzJdEjQKAqgAAYAAwABsAAOgrpFAXqiJREoiURKIlEUHwnxZaXEnKil85BKBkdBKo6vGzqBKu3VCfWvAQcl7Yqcr1eJREoi4l9KTWbXDvbs0kurl3cSRSMpI8uvmKujmL7LLncAdCuG2xVccR1JCLHYSo1TRPmAkjB1hkR6Kr8OE0kBYRpNFkrjmLzMdNDIRgt7iQTt1PXM/UEMT+glaSN53e/PxO1Rz9PSyATRODXbhv4buXgNil+AyXNxEU5zpahioz+vYLsYy+cogO2/n7ZxXKaTjoIaovgZjnj2Rxtt4bO9dHo6KpkhAncO7Plw4+SsCiK3i20xxRj4BRVUekmftLirfqRt3AKK4fxBYImibLOk0kaRruz+YyKAP8Ay3XJOwHU1LlhdK8PGAIBJOQwsfMHidi0RyCNuqcwSAPMeSj/ABJHctHqmKrAciWKPcoD0Z5CMsBvnSFx7wCak0JphJqtuXbCdvADZwve/DJQNK/efbl0VuWeHP4PVaXDy8Dxi2I/SME5bklGwpI827LhV2I29xqZVRxyMLpdm0Z/g/MVz2g9J1T5+hNje+Y/CkOJyRSyRmVNDhliniY+bTI2EkVl6hZSul16am6E4qBC2SNjgw3GJaRvAxBHEXuDnYZrq5Cx7hrCxyI4HI9xyPNbHEL0pBLBdI17bqMGRMGaMgBgJBtuAQeYN/Ud6jx0+tK2WnPRPOw9kjbb/wDJ7itcrS1pDus0eI5/lTvgXwtxAWsbrdWxjceRG1TiJexEsbKGPYoPKMbEezVzWaGp6l4eeq7bq7e43sq6KpfGCMxsvsVx4f4Jj1LJdSNdOpyFcBYlI7rAuxPoXLkdjUml0fT0v8tuO/M+KwkmfJ2irVU1akoiwX17HCjSyusaKMs7kKB8zRFS72efiDB45JrW3j80DgFJJpO0zRt0hG+I3HnySQABmHNVBps3FbmRXxKsnhTirXNuskgCyqzxShc6eZC7RuVz9kspI9xFS2nWAK1EWNlL16vEoiURc1tbOOOKLhd6CjxALby5KCXl7JLDMPZmAxlAdQOeqnJrpWPjeXtUljmubqlTKNxKMaUuLeVR0aaBxIfczRSKpP7wUfA1mK3DELwwbis9j48teX/aJEguFJSS2LapAykjyoBqkVsalIXcEGpgeCNZaCCDZepPFzPta2c8vo8o+rR/My/pMfwxmtbqiNu1ZCNx2KqR+Eroc2RbiJXkkeUQBC0QMja2QynDkaicMAMZ9k9KqaiOCd5c5px239slPhlliaADgq5fR6lkm5RWeIlLmDbLhdyuR7TAEPG439noCRUINdFIIXOwPZO7jy2OGXgFM1myMMjRjtHzbtBWnwXiAzFcj9XcnlTdsTLlUlwNhzAMH3lKzqITZ0R7TMR/acSP+3Z3ryGUYSDJ2B57D3/hSHjG6QW00ZdRI0bFFzudA1ZA/lqPo+N5na8DAEXPPBbat7RGWk4kFScFnHzGnVAJJFAZ+5AGw93bp1wPSozpX6giJwF8FuaxusXgYlbValsXM+F2Q5ETqSJAqsjEsdDDBBAJwBnqB1G1dfKbuc12WIK+ZP0hLBVFzTgDsAHjv71dIUivYYpXTdWDYzvG6N5lz6alx78D3VzjzJSSOY08OYIwPgvocZjqo2yciF64B1uvX60+f6Ux/hxXlVlH/aPUrKDN/wDcfZeH5lvOq2Ur27zammCaTHoGA0pjYFRJkqFYAHJ3yAamUlfLHE4uNwMBffsHLaVGqKSN7wG4E523b1twcUuITI8V3ONDhTz2a4SRmCnTy23G7ADlsu+R2xWyLSVQCNazri9srDHb3Xx2LCSihINri2G9SvD/AKQ5IblIb2a3aN2CM6o0JgLAlSxaRlKnG4yCMhtxVlR1jqjEssNhvf8AH4UKppmw4B1zuVo4547sYIJZRdW8jJGzJGs0ZaQgZCgAknJwOnep6iKJ4TwuKUrcTyLdXA8xkL60iY9oo8lYlHQEDUcZJJqqmme42yClsY0LK8Ul1eSWnPeCKKFJCIsLLPzGkU4kIJRF0YJQBst7S7Z3UsLHDWOKwleQbBW3hnD47eJIYUCRoMKoyepySSdySSSSckkknJNT1HW1REoiURU3xrfi5SbhsEaTSupWV3GYrUMNmY4OZe6xjfoTpG51SytjGKzawuyWnwfxGvJUzJLGVjVi2h5EkHlUGOVARIWJGF2ff2etVjo8cFKDsMV7bxMFZC9rdJGzKgneNQq6yANS6+YiliBlkGCd8U6PcR88k1uCn61LNfKIqV4kiCcQRh/v7c6vQtA6gH46ZsfBRUaubeEHcfUfpSaN1pCN49P8qimOO2t722kDsodnBiRnEKuF5WpwNMbalyNRHQHvUhrZqmSOojGQAN9pxvzCxLo4GPiecySLeSz8O8ILLAzXWozzYYtnLR46AE9/Xt26AVpm0kY5QIOw3C2w/NnjtWyOiD4yZe0fJW6NMAAdAAPwqoJubqwAsLLxdSaUdvuqT+AJr1jdZwC8cbNJVH4ammGJfRFH5CuqebuJXyKodrSuPE+qlfDc+id4vsyrzF9zphWHzXSf5Wqs0lFrMEg2YHkcvfxXZfS9ZrRugOzELfgPKvHQ+zcqJEP78YCuvxKBW+TVCcOkpw4ZswPI4g+Nx4LpW9SYjY7Ecxn+Vl4d5rm6fupjiHwVBJ/1SmsZurDG3fd3nb2XseMjzyHlf3UdBcHlGZRq0ZMSn7c1wdQ3PpzVQempx2qSY7yCLfgf7W4ediTyC0a9mGTdiOZx97eK6ZwLg6W0CwjzH2pHPWV23Zz6kn8BgdAKnE3OGWxQOaiYOHRS8Ql5iJ/ZljMEWkAZkDE3GMeZsgoCfZ0HG7VsLiGC235ZYWBcs974bjVxcW8SiRTqMa+QSbgnSy4Mchx1BCt0cMMFfBISLOPz5+l6W7QtLjPEeeym0iuHuYRqEsYjT6uXAJik57oG1DGqHc9M6TpNbIi6M3JAHr4eqxfZ2Flv8A+kB5FeOexuVuYiBIkaAqc9HDM4Cg9cEn3FsE1P6ZgFyVH1HXsrbwji0dzGssRODkaWBVlKsUZWQ7hlYEEeorYDfELBb1eoqd4l447vLbxSi3iiKrc3ZIBUuAwhi1bcwqykuc6dQwCx8uiabUwGJWxjL4nJQ0dy1sEaCPRbeVEt3U865diWaRARrEmMseYSW0kkRgF2gEa/aOO/57eeSkZZZKX4fBhhNbOpglJZ4zkAMT5pEPVGJzqQjBbJ8rai2DjsdmshvCx8evSxFnAgluJcHlk6VjjBGqWRwDy0wCBsSTsAd8bIIXPN9ixkeGhbi8G4g/t3NvCPuxQNIw/4kr4/5dSm0bBmtJmcsqeECf1l7eSfzxxD5cmNMfjW0U8Y2LDpHb1AcY+judrhZbe9YIEKhbjXOYi2NToS4znSvlbbI+QwmpI5W6pGGeCzinfG7WGa1PG/B47G0tIlz9XN0JLqZjku+lijyt6GUJ12GFGwwKxq2OFO5sQxtYAfNyyp3AzB0hWBHBGQQQehByD8xXHkEGxXRg3xC9V4vVE+KZMWkw7uvLHxlIj/AO6pdC3WqGcDfwx9lErpRFTvedgKgAKv18mJvisU0vLMc37KRWJ/dPkf/AzVi9nSMczePPMedla6FqOgrGHYcFYPGNoHtJSesSmVD6GMFtiNxkAjb1qjoJTHO22RwPfgvo1XGHxHhj4KUg8K3dsztDG95DOVkjbmRrInkVdEnMZQ2ygBxknByKua3RnTFvR2FsLd9/cqtpq7o769zf8AwoBiLSKOGdWR7WaKWaI4LaElEhkXfEibbEemNiMVHMMjKy78iCAdmVlt6Rr6azcxmO+66J/9QjOPqt9n/wDEm/6tOPzqX9rJuUTpmrS4nZ3V06Pb2slvLGfJdTvHGApxqQxIXaVDgeRlUZwQQRmt0dM4YOyWt0o2L5xjiDpG0N8TaPjCXSF/q7nBCtzEYFNyCY5GUnGAWG9YOp3MNwLhZiUOFjgo62vJBGkHDY5ZLVARJeRJHKzud20c11DsSSWkw4ycY649bA5/XcMd2S8MgGAWO24xLblkh4bfBnOqS4uIpZWc4xqPJD68dl1IAOmOlemmec/ALwSgZLTsLOO61Lax6LwS8yW/eOOGSFy+pgINZlGRlQjjSQfMzb58LnRG5OG75gvbBww8VPQfS/ZqqrcHTMoAmVQSFcDDqD6Bsip4NxdRjgo6zmEc8ouOVbXhLTzzXBTChzoBt1LAFNEYXmbY0rqDHIEGoa/WxxGy3upEZFl44fxu2bEwvY1aRdiGW4vHBwQAgBEOcbwpERn0Oa1mN3Z1fYfvndZBwzupvg/BriUsYVlsoX3eSZi88xJJLrC5ZYSc+041bAaBgYkMpr4yLWZbdlW/gnBIbVCkKnzHU7sxd5G+88jEsx+J26DA2qUABgFpJupGvUSiJRFVvpEvwLV7RVLz3kckMMYx9pCGkJPsogYEn4DqRWioqI6eMySGwC9a0uNguT8E4IfrSQSpJAVVpJgpaNmWNcZDxnDjWU3BI6iqWvr4nUnSwlriSGi4BsSdoOIwvuUlms11gSPJa/D+KXPLUmXJKg4dVbGRnGV0k/M1Lk0bTk5W5H83W5tZMBnfmP8ACw3vEZ5gpkCCGOfQzorDMiorKGyx0qTIMe9eo2B1RU8EExY0nXLbi9srm9sM8MeB52haXqJ5aNwAw22WWpK4NY7iIOjIejKR+IxXoNjdZxv1Hh24grBdJLccLnnMspkRowVDEKY5UVNBRcAnmk7kHb51D/hwV8cIaNVwJyx1gSb3OOWxfQnzSPabuK/RXCLhJIIZIt42jVk/hKgj8qvVDS+4ZDMUM0MchQ6kLor6D95dQOk+8URbdESiJREoiURRvFeAW1yQ08EcjL7LlRqX4OPMvyNLXRfIfD1qqhVtoQFAAHLTYDYdRRFuXNnHJpMkaOVOV1KG0n1GRtRF7jgVSSFUE9SAAT86IslESiJREoiURUa3PO4lezHcQCO1j9w0LPIfiWkUH+AfLi/quoOtHCMu0fQe6lU7cypOe0V2DEbhHjB/dk0Fh/gX8K5RkrmjVGVwe8Xt6lSSAVS7n6OFVQLe5kTAAxKBKpwMZyNLAn449AK6SH6olB/jMB5Yfke/FaTDuK0+HeHLy2WeF7eK6inbUQkoTqqoQVlA6hQeu3rWVVpGkq5GTNkMbm4YtvtvmCd+5bIyWAtIuCqy1nNA/JnieM4LRa2RyyZxu6MQWXYHfPQ4Ga6GnqYqhmvG4O2GwIx5EA2Ozw2LjNLUPQSa7BZp8ivul2ZI4hqlkbTGvqeuT6KoyxPYA1nJIyJhkkNmjE/N5yHFQ6KldUyhgy28l0jgHg2G3geBmaZZNPM5gXB0bhQqqPLnsc9a4et0xNUzNlADS29rX28b58cF3rIg0WW54Rn+p3LcObaGTVNZHbAHWW2H8BOtR91j92uz0HpH7uns49duB9j3+t1FlZqlXerpakoiURKIlESiJREoiURKIlESiJREoiURULwe2uO4m/bXdw+fUCRol/wRqPlXzn6jk169w3ADyv7qdALMU9VEtyURKIq9424G11AOWBzom1xZOM9mQnsGXI+Ok9qtNEVwpJ7v7BwPse4+V1FrKYVERjK8eEfCwtQZZCHuHGGYezGOvLTO+nPVjuxGTjAAz0ppV1Y7VbgwZDfxPHcNnmsKKiZSs1W57SrJVQpqi/EfDGni/RtonjYSwSfckTdc/undWHcMasNGVzqOoEoyyI4frMcVhIzWbZTvhbjYvLdJgND7pLH3ikQ6XjPwYH4jB719RY9r2hzTcHEKvIspasl4lESiJREoiURKIlESiJREoiURKItbid2IoZZT0jjZz8FUt/pRFT/BdsY7C0Q+1yELZ66mUMfnkmvlWk5OkrJXf7j5GysYxZoU1UFZpREoi+MwAJJwBuSe2O+aAEmwRQfCeMSXUxaFQLNAV5rA5uH6fo9/1a7+c+0dhsM1YVFIymi1ZD/FONh/SP8Ad/uO7YM9y1tcXHDJTtV62JRFAPP9QvRc9La6KxXPpHL7MU+OgDZ5bHb7BPSu0+mdI3BpXnEYt5bR3Zjhfcok7P6gr9XXqMlESiJREoiURKIlESiJREoiURKIqz9JMpXhl0B1kQQr8Z2WEfm9YSPDGlx2Yr0C6yxoFAUdAMD5bV8gLi43KswvVeIlEUZxnhTTaHjnkgkjzpdMFSGxlXibyuuw67jGxFS6WpbFdr2B7TmDnhtBGIPlvCxc2+RVd4fwyS7nuYr24aeO3kRREiiGOQtGkuXRSS+CwGksV26VZzVMdLDHJSxhjngm5OsRZxbgTgMswL8VrDS4kOOSuaKAAAAABgAbAAdgOwqiJJNyty9V4iURa9/ZpNG8Mi6kkUqw9QRg/A++tkUr4niRhsRiF4RcWK8eBeJuVksbhtVxa4Gs9Zomzypt+pIGluvmU+or6nQVjKuBsrduY3HaPmxVz26psrVUxYpREoiURKIlESiJREoiURKIlEVT+kJtQsof2t7Fn+GEPcH84gPnVdpaXo6KV3Ajxw91nGLuC3a+WqxSiJREoir3h/a84kP72FvkbeIf5qasqzGlpzwcP/Ny1t7TlYarVsSiJREoigPE8TxNHxCBSZbbOtB1mgbBli95wNa+jKPWr/6f0j9tP0bz1X4cjsPsf0tEzNYXV3sLxJo0mjYMkih0YdwwyDX0RQlnoiURKIlESiJREoiURKIlESiKneJ218SsY/2cNxOR7/0UKn8JHrn/AKlk1aEj/UQPf2W6AddSVfPFOSiJREoir1h5eJ3a/tLe3kH8rTxk/kKs5uto+I7nPHiGlax2yrDVYtiURKIlESiKD8Hz/U7t+GttDLqnsuwAzmW3H8LHWB6MfSvpWg9Ifd0w1j1m4H2Pf6gqBKzVcr3VytSURKIlESiJREoiURKIlESiKkudfFrpv2NtBF83aaVvngp+Vch9WSdWKPmfQe5UmmGZUvXFqWlESiJRFXr7ycTtW7S280XzRopV+eNf51ZxdfR8rf8AS5jvEOafZazg8Kw1WLYlESiJREoir/jawd7fnQbXFqwuIDvu0e5QgEZDrlSO+RVvoSt+1q2k9l3VPfke4+V1qlZrNVy4JxJbm3huE9mWNXAPUagDg+8dK+mKAt2iJREoiURKIlESiJREoiURVLxBwOdJ2vbIK7uoW4tmOkT6BhXWQ7JKB5d/KwwDjANVelNFR17ACbOGR9uS2RyFhUafF8CELciW0c7abiNkBPulAMbfJjXFT/T9dEcGaw3tx8s/JSxMwrdg8RWj+xdW7fCaM/8AdUB9BVM7UTh/2n8LPXbvWR+NWw63EI+MqD/WsBR1Byjd/wAT+E1271py+MLBet5bfKVG/wCkmt7dF1p/6Tv+JHqvOkZvUDx/xNbyNaTQGSXkXAd2jgnZRGyPG7awmMAPq2J6VbUOh60Mla+Owc0gXIzBDht4W71qfK24sVbuG8ThuF1wSpKvqjBsfHHQ+41QTU8sDtWVpaeIst4cDktutK9SiJRFq8S4jFboZJ5EjQfacgD4DPU+4b1thgkndqRNJPBeFwGahJppbtSzMbCw+3cSnlTTD0QPjkoRnzt5iMYA612ei/pxsREtTi7Y3YOe8+XNRJJ74NVr8O8QsiiwWU1u6RKFWOKRH0ge5WJ+Zrq1HUzREoiURKIlESiJREoiURYby7jiQySusaDqzsFA+Z2oi474l8QPxBzkstp0ih3Xmj9rINiQeyHYDBIydoM9Qb6rFZU1KLaz/BVy74FGy6UHLwdQAGUzjGTEfKdts4z760NqHjM3HzapD6VjshY/NijraxQuYyiwzgZ04DxSj7wV+3qBgitrpHAa17t8CFqZG3W1bWd4g/PFTMFjGFBeKFWx5tKrge/JUbVHMjicCVJbG22LQpT6PeLxJxOLRtHKjQlwvkZ8q8YB7+y4DDbzY71OpmPaDrKtq3xuI1Ni7fUpQ1BcV8H2dw3MeBRL+2jLRSf+rEVY/M1i9jXjVcLjivQbKNfwdOn/AIfiNwo7LOsVwPhllVyP58++qqXQVBLiYwOVx5DDyWYleNqqPHuLcStbk2zTW7fo1kSQ27rzASVOFE2xVhgjPdT3qum+nqKPGzv+Q/Clwa0txcDu/ajZ+M377NdhB6Qwop/qfWfwrFmiqFmIjv8A3OJ9LKSKY7XeA/yq1fpMtxHJG7G4DaopndpZMgbsdeVSMatxg56AbirimLIm9UADcAAP2Vqlpx2QPz+gFNXStNJzrlzPL2Zxsnujj9mMfDc9yTWuSd7+AUiKmZGN53rxNaI2CVGQcqw8rKfVXG6n3g1g17mm4K2Pja8WcFdfBnjdkYW19ICD+pumwurAzy5TsA+Bs+wbGDhvasYJxILHNVNRTmI3GS6RUhRkoiURKIlESiJREoip/wBJvhN+IW8aRsuuKTWEckK/lZcalBKsNWQ2D6d8gi5DdzXVowjuoipzgczCFv4ZBmOX+Uiob6RpxabKfHXOGDhde14z6wy/8s/mHrV9m/eFvFdHuPl+VqcQ4kraWaFwUYFGZ0Xf0GksTnoQAc1myme3aMVrfWRut1TcZbFJv4P4nMkc8luzo5Om3GlWXGCsjpIw2PQBjnbJC9KkRwtZkoktQ+TPLcrJ4T8C3v1q3mniWGKKQSMGkVnbSCVAWPUvt6ScsNga3LSuv0XiURKIuY/TVwh5fqkohaWOLmq4RGkKF+UVcqoJx+jYZ7ZFEXK1nhB8s+gjsJiuPihbH4isDGw5gLY2V7cifFbMPFZFAZX5yZ05K4yeugTKAmvAJCnc4rQ+lYezgpMda9vaxW+OPw/3mfTlSZ+Hs1F+1k3eamfeQ7/IrFc8cwMrHpH35WCL+G7H4YFbG0bv6itT65o7IutvhXhC94hg8s8s/wC9mBihXPdIvblPocY/eFS44msyCgyTvk7RXeODWRgt4YC5cxRJGXPV9ChdR3O5xnrW1aVuURKIlESiJREoiURKIsdxbpIpR1V1OxVgGB9xB2NEVYufo54a5z9VCe6J5YR/TE6j8qIt/g3hCytWDwW6K46SHLuP+JIS350RTlESiJREoiURKIsMtqjHLIrH1Kg/50RY+IcOimiaCWNXicYZCNiP9COoI3BwRRF+bLRM8Ra2JbkhiAups4AH286vzrxervXh7wdZW4SSO3TmYB5j5kcZ9HkLMPka9XisdESiJREoi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8914" name="Picture 2" descr="D:\Герасютина\театр\открытое занятие\430188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808" y="2348880"/>
            <a:ext cx="4248472" cy="36791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15616" y="836712"/>
            <a:ext cx="74168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Оцените занятие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411760" y="2996952"/>
            <a:ext cx="554461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 новых встреч!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i.planetacom.ru/u/15/f9a4eee44d11e3949844eb3f19a22d/-/c336f57944d108ffa426d9aada11579b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39952" y="1484784"/>
            <a:ext cx="2016224" cy="28867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i.planetacom.ru/u/15/f9a4eee44d11e3949844eb3f19a22d/-/c336f57944d108ffa426d9aada11579b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688" y="2636912"/>
            <a:ext cx="2736304" cy="391775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491880" y="836712"/>
            <a:ext cx="54006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Конкурс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«Рифмоплёт»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xQTEhUUExQWFRUWGR4YGRgYGBwYGxoeGxwfHx4gHBgbHCgiGxwnGxoZITMhJSkrLi4vGyAzODMsNygtLisBCgoKDg0OGxAQGywkICYsLC8sLC8tLCwsLDIsLCwvNDQ0LCwsLCwtLCwtLCwsLCwsLCwsLCwsLCwsLCwsLCwsLP/AABEIAQgAvwMBEQACEQEDEQH/xAAcAAACAgMBAQAAAAAAAAAAAAAABQQGAgMHAQj/xABJEAACAQIEAgcDCQYFAwIHAQABAhEAAwQSITEFQQYTIlFhcYEykaEHFCNCUmKCscFykqKy0fAkM0Ph8VPC0jSDY3OEk6PD0xX/xAAaAQACAwEBAAAAAAAAAAAAAAAABAIDBQEG/8QAPREAAQMBBQUIAgEDAQcFAAAAAQACEQMEEiExQVFhcYHwBRMikaGxwdEy4fEUI0JSM2KCg7LC4hUWJEOS/9oADAMBAAIRAxEAPwDuNCEUIRQhFCEUIRQhFCEUIRQhFCFF4jxC3YTPcaB5En3D0qynSdUMNUKlRrBLlUeKfKKlskLZJjmzhfyDa+E1oU+zC4SXen8JJ9vj8W+v8pNiPlQXqLhzFb+yItvs7752JkAamQKm6wNY8at1xx+ENtLnNM4Hhgsvk945cu3mvYq+zPc+jsWZ3+szZdFXYATE9rvFFqo/24pthuZPWJXKNQB/idJy60CsHS7pbdwjIot2yzKWgsSQAQBIAETrz5GqLJZGVgSScNyttFofTiAMUpwvSrily0by4a11WpzZWJgbkL1kkabgUwbJZGvuOcZ4/pUitanNvACOH/l8KxdFMdi8QOtvBEtEdkBSGfx1Ywv5+WpVtdOhSNxkk645K+zPrPF5+SsdIptFCFhduBVLMQqqCSSYAA3JPIRRkugEmAqxZ6ZKcRbslI61iqEElgPqlkyiJiYnQEeMLNtAL7sJ11iIpl85Zq1UykUUIRQhFCEUIRQhFCEUIRQhFCEUIRQhaMdi1tW3uOYVAWJ8B+tSYwvcGjVRc4NBJXNOM9O0uYe+hRhccMjMCpUA6ABpnRTqI3naZrZp2EtqB0+ERxnr0Wa61ywiMTPCFTOGXc14PcsF1CkgPomo7Jg+2vPuPjzbqONRl2keaqY0UnTUHLVbLfCluXWNqwblw69WgJVQNJI2HwHcBtQGsotmo7mVwvfWdFNscOvpR7iOWKNKFTDDYgj6uuoNMNdeyyVDm3MHDFNuH8LvYgxaW5dOxYkkCPtXGMadxNQfVpUR4iB1sXWU6lU4CfZdZ6O8Mu28PbtXyhyCMqTEcgxPtaeAHnXnrRWY6oX0xnt6wWzRpuawNeevlOqVV6KELC7dVRLEAd5MfnXCYXQ0uyCp3Tfi4k2v9K0A98953t2/X228AvImlbRU/wAfNaFiof56nL5PwFF+TzgxuMcfemXnqAeSnQvHIsNB3L3zXLNS/wA3Ltur/wD1NyGfXWKv1OLNRQhFCEUIRQhFCFqs3wxYD6jZT5wD+RFC6RCwx2Nt2UL3XVEG7MYH/PhUmMc8w0SVBzg0SVSuMfKKoJXDWw/33JA/cGpHmRWlS7OJxeeQ+0nUtsYNCW8T6bXbltOqL23Or+yoHgNCd9fSr6XZ4a43gCNM0vVtstF3AqLw3phirbg3LjXLfNTknzBy8u6ralgpObDRB5qunbHtMkyEysfKbFyLln6OYkEZx3SPZJ8JFLu7Lwwdj6faZFuOd3DrksPlI6TW72Ft27Dhlu9tj3BTorA6glgTH3DULHZnU6hLxEYdcvdTr1mvYLqofAmHzm2zIty3aYsbZ2YAkCfEvLd3Z8a0KoNQFgMdfKTYe7Ifmej6KzdMukIxBVxbyBRlXWSZMyY08ANedRslm7hpBMrlor98Rhko3QvpCuDe4GRn60LLKRmXLPIkAzmPMbCuWuzmvABy8lKhW7mSRgfNM8PdweKxD4jEXVtpIC2FlnaBE3CgJUGJ7z3wNcyv2lTsdPug4SMzs4LSp9n1rS7vXNMab1deFdJ8IQttJtACFDIUUDaAfZHlWI3tKhVfF7E7VousNWmMBgNisCMCAQQQdQRqDTYM4hKkQva6hJ+NYwKWGfKwVWXWNSWGk6EyoEePjSlpeQRCds1IugxIkz6faSYrpPZRkt37iG/dIUqB2VB0AEzEnmd58gKH1S8YpptjcZdTBujHeeutUh4r0VN3FWVL5cKzkuJ1Gg7HkxAUHlMdwqqkA5wDkz/Uf2XOH5gee/lmdue1dPRAAAAAAIAGgAHcK1159ZUIRQhFCEUIXgNCFAxeMAuIA0BczXDOgUId/VlPu76FIDBasNd6q091gZdjcy7HUdka7HKBXWNkwh5XMMHxoY/Gg4t1CAE20Ji2DpA1iTEnXUx3QK3H0TQoxSGOp1WW2qH1JqZeiz6U28Navr1DIQUi5lMrM6RGmaN4qyx96WE1OU5qi1lki5zhOehXFsNZFwXgFY7NlLaAbaAkd/rVVuoVahFzLZKLHXp05v8Amq1xHF27l241tMiZyAvd6cp3jlMcqeosc1gDjJS1V4LyWjBW7FdJMEOHG0ILdVl6vIfaKxMkRv2s361mf0dc2i+cpznRaLbXSFG6M4yXNMPetCzeVywfstbgSGyk51PdKkEH7vjWlWa681zchn1uSlJ4gtOuR3/tPfk04zYwrG9iCFFxWAbKWywwAEATBg6958aRtFJ1WjLdqZp1QytB2Jd0k4umLxj3bS5bQA5RtuY5M0x/zV9mpvZTDXHH2ULQ9rnXmj9qZjulFlOHJh7NsfOLxIuHJMQdDmjUtuO7WsvtF7qJLy6JGGOW07oy481o9ntFWGRgDjv/AJzO5KcRjBgrKFRN24BGZYCjcz3mY5+6vFMpG2VXBxho2HNenrVbjQNVAwnSK7MXctxG9oQBp4RTNSwUo8Eg6KNOtUGJXXvk74vM4eSy5etQ6wNQConlJBEd5q3sqs7xUnaZJbtKhEVRwKvNbKyEj4wiG7N201xFUAECcpJJbSZ2CbUpWu3heCfs5eKcU3AEnz2btqVXOi/D8SSVQFh4EMO6Row2qo0mO/Apg2210Yv5dclA4qRYVrKy5YZR2iT3ASTI1IEeNKEG9Ccof3oqnADHJX5BAAJkxv31trzpzWVC4ihCKELC/dCKzMYVQST3ACTQugTgq/iuK9VhFaTmfM0jUgSSY94HqK4phsuWfBuGKoN28Zb2jJhRGsx4d55id66BJhD37FReN9JsTirl3qMy4cCBlTM2XmzGCUB35Rp3a7VGy02AB+fFZdS0PM3Jjgq7gOGC5dW2uUFmCKOQk859K0XOuNLjpis8EvIaFaekPQlsNYNwXOsAjMMuUgEgSNTzik7P2gKtS6RGzFM1rH3bLwMpD0ZwbX7y2AQG3BO2Ubnxju8hTNeqKTS4pZlE1XABNOl3RVsHkuhw9t2CMYylTBIkSZGh15VRZLaKxLSIKvtNk7pt4GQmHAOgyYnDC611lZ8wUKAQIJXtTqdQToRvVdp7QdSq3A2QFOz2NtSmHkn0XPLWCb5ytiVB63qs09kHOUme6tHvBcv7p9EqW+It3x6pXxWy+HvvhywYJcdEYzAyuRIGu4j8prLs9YggaHKdMStOtRGO6JjXAL3DtBFhNWY68yT3kDkK5a+0KFlpl0yR1idFGjZKtd+Ij4HBO8bwlbS2CSZL7ncmNTp+XcK8K/tCpa6tRzscOQ3L1VkoMpgMbp6q0dFsGt7EXcwVmy2wJA0zFp8SJAOsbCnOymjujxULe4tIT/jfyZYW6hyL1Vzkydn+D2T66+NaJpgpBloIOKqnDcNe4dibAvSVW5C3AJVgxiIOqnKzCPdMVmus7qVcVW5TitVtZtagaesLtlaywUjLu1y7kuKGDa23XQaCNQZEjtTBGtJVMXFOwwMbeaYjMdaZLK/j+rUMy9qI0IMH9RpPKqXVLvFdZQ7x0NOCq/C7Zv4tCw+v1h8AnaHn2sg9a5Z23njzWtaXChZiG7I88PaV0KtRebRQhFCEUIS7pDZZ8NdVRJKnTv7wPEiRXCp0/wAgucY3iwuYfDgEB7Yu2yp01lGUx3ELBPfXQUzcgnl8pj026TLbwaJqRfM6fWtkZss7AluyZ5Bu8TfQe2m6+7TLikqtF9QXW89yUdF+M3rGGv3bzCxamUQAZ2JEalgez7IgCT2jyExtNoLzfIiOusFfZbGA4U24knrL7UngHB8OVRmVix1nrCmUATMiIAAmSfdpSH9ZaKxPjPmtGvZKNAwxjf8A8gqzjgguW36vM0jZ7z3EJGoBzMw91dpPrUzea6eaUrXHeGo0DkPpIbXR5S4vWbjYW9baQYzKORzg6qN1I2HcRBrZbbXOZD/EOutqzH2NgdLcDu+vrMKJ08u4llVMQQUGq5BCExEzzOvP3Cn7G2hB7vM7c1nWk1wRfyGzLrik/RjiGLdepw1x8zAkorAbe0QT7PoRvVrhRuipWAkYE71D+4HllI4HECdP1kkN3DEXGBUypMrGoM7RvMzTocIvaJYtM3DmteN6I4m5hExPtFjcYocxukdZE7asd43I18K89a6gIuAZT6mfZbtmpmbxOz0CsfQvoJdULicQOoQBtHU9YZ2hBrtIjfwrztayVK4LSYGHpu0WubQxohok9ap5xgWAgzWGdVOjXrosiT9xdY/aIpKnRsVEkMBcd5j3j0CspOrE4EDgJUbh+P6rEfR4VRcKIQVv6NB07LEjQnkw3mtDs99ItIY2N168o2llQiXunlCv2D4lin7LYQJpOZrq5fQKC0+HxrQwSBaBqt3EuFC6pFzKwO6hYH5kz41EoY8tMheYLiQtjJeaAolXbmBuGP2h8ffRIAxXSwuPhXNuJ9J3ONW6qsWLBiAPYw6SSGA30Jck7TWY+oXuJ6jrFegoWdopd045+rjs9BvVr48suHDFgRp3eEVW+ZxVNjMNukRCkdC7X0t0ndUQD8RYt/IvupuyDMqrtR3haBqT6R9lW6nVjIoQihCKEIoQq3xXoThrzZxntNvNsga+RBHuiuQrm13ARmtOG6KXLa5FvqVBkZrZkT4LcA90V0EhcdUBMwqh044VYYojYq494XFXIMgtiW1zLlLZgAYljqR3mqqxvNu7U/YLzaneAYAE8cFgvFrbt82sMsufpLzMMqIpDEA8wSsE6bwN5Cryxo7th4lPUqNU/wDyaoOH4tjEzh15qSekhto3zbE5yCARcVEUz7LBQ5dVP2isd5A1qbrLWYy9TnKTw25pUWiyVKoZWAGMYEnHZMQeSc8Hdrqrdm4rsIPYJLttLkkL4DLoBpJFFGsQMFy2WdjXFuGGsjAcMT547gjpA3zO11twP1eYK/VEMFnSSlwFQswOz302yu0uDTgs26TMYxyXuCuWLig2mHansgCy5I3gxlY6HTTYmaYeKjcCqWPa7H36+16LSsYt3ATqCt5MxB8RIYj9k92h3qIe7Qq0tH+Q69lEutiVOVrwRdg+GS2dO5S7sy90ZRUSdq6A3Me/8LPCcKXN1k4y88GDdZSNf2nUD0ApK0WOnXF2pJHEhW96QIF0dc1JWyAZd7S88g+kJj7qw0/iNQZZrNZReDQ0DXD3OPquXnOyk9daJNxfpFaysy3Gj7uHRV08XJYnzqQt9GQ0OngCmW2Kpq31+lYOC2b1y2CHuBSN1FpNCOWRj+VOXpxSTw0Hr6ViwOCyiczM0Rmdy592ij0FclVlUTp5xtczIutuyQXPJn5KI3jc+PlSVoqz4QtaxWcgX3ZnLhtUz5NeDAC5iL4/xF5R2WHsWm1A13Lbt5ActbLPSuiTqqbbaS4hrch7/pMeF8LTK+rFRduIikyFCuVAHhpzmk6jRJG9XVrS8EDDJpJ2yAVI6NW8l+8O9U/hL/8AlTFjzPL5ULc69SYd59YVkp1ZaKEIoQihCKEIoQihCS9Iuj2GxCXDeRZKH6TZlgaNPePH8qrqMa5pBTVltFSjUaWbctu7muc2OiT27FvEIgLFQHt9o5gYkFmaNSBoFA31MislvhhxxXo61ubVe+gTGcHZyA+Uz6P8Gwrm49qz1juxUBwPo1GkXCCQzDURJ0A86fqWt9QQNRHEDbtWObILMQXQNZzMn/TOQ34Zq2W0sYVQXdLbRBbsqD4aj1qi+1mAVTnVbS43QSNmJXuLRL6PacSrrBEggqw0II+B7xVZJlQDSyD1wXIsRi7uGdcG29i6ylxoWWAU25EQ3mBXprIBVax54HyKy7S4074bkRI8004fx170s4LZdCygFuRGZDAcQfqkN4E61ypZZJubeuslOnag0AP166n1TnFHDXbUX1zq4BkfOEJA1BI6onlzJpJ7CRDk212Mt+PtR+FX8IGFu1hbpBOpIuMDpMzdKgbc0PpSNSqyg0kNceAJ90we8eJLh6ftN790IAbVu6nmoyjya3AH4hSvf2W2eF4POWnz/aiGOGo5JK+ARzccXAA/aYG4gAncKWOgMA7jXYCpns6mbsuJjaeskwy1PYIj069k+6E8WVf8PaKPlWQA8woMEy0ZtY9ksBT1N9P8WnJK2im/83CJTzpDxZsNZOkXbhy241Enc+SiW9I51yq+43DPRcs1HvX45DPreqR0W4IuPunOs4TDnWdetukagnmBMnvkDWTStBl8zoPdaVsrd0y6Pyd6BPOnHF7uFCvYUF1ntRICxrKjcbeXpT2SzKbA/Ap10cJ+a2WYyzoLjEd79s/FjWYTiVbXM1DGWXlgoV7iy4bFAurEXFI7MbypG5HjVtlPjKuqML7OI0P2rJgOJW7wm20942I8wdfWtBZpaRmpdCiihCKEIoQihCKEJXxQ9bNoHs/6h8B9X15+GnPRO0Vf8G803QHd/wBw56ff15qNjLd3qSbSJ2RIW4SCR5jRT5g+NLGn4ZCspmn3sPJx1HWPolnA+O2xagK2c65CpDz3Fd6gypAwTdqsj3VJJw26RxWrB8POIv8AW3RItZpM6ZjEIO/LEsRpmyrrlMSawwXFdq1hRpd2zWPLbz03SdQnqIBEAaaCKis8knMrkHyr4lP/APRITdbSB4+0A3xysorbsda43n7AperSvNE7D6kLVextm1w/qVUfOGIJJWGDEie3Hs6RAO3rTodWpmZ9cJO7ilnNpVMI6G9ReH33vjq2Oa3YtlFPODH8saHuNUWm7ehqZsYddl3UrXgcUbbG1c1dWgMRJBBBVpGp0iBtBrzttpOkmARv+8/VatBwIurqPAsX1lpXAid1+yeYPka8Xaw5lS7h5D6Q9l0wt3EeA4fE22S4gBMdpQFYEcwY3qNK31qBDmHloeWXlChfc0qlv0KxGEvLfs4hTkOYM4M+IYDcESDtvXobN24xwHgh2wZdFTnvRdcSpHSDi93G3rdu0Id1yqN+rQwXf8Ue5V0nfbfUNVwhXUaTbPTJdz3nZy910vhXC7eHw6Wrc5EWfFzuSY5kyafY0NbAWNVquqPLnZlK79pvnCM2oIJIHsoD2QPEydfKpKQOGCktwV7fawrhUOpsvJSfuEa2/ISPCq30Q5Dao/y81WulmHvs1pzYcBD2ohwNtiNxvVNOiWOkpunVb3ZZOv2suEGGT6usztFMpd6v1s6Ca6CllsqS4ihCKEIoQl/GMd1YVV9u4YHgAJLemg8yKotFW4zDNM2ajfJJyHUdaLzD2AqCdBufTakGiBJ5oe8udgq/0k4hiPo3VQuDYw7Cc5n2SRHYtkwJBkyJgGraveXJyC0LFRoSWuM1Bls/ZHlxU3h9xr6AJKW/r3Niw+zb7vF+Wwk6rXRbeCorBtFxLsToNBvPwPPDAvLVlVUIoCqogAaACmnAHwBIucXEuccUo6T8YTCWpEG6/Ztr3t/QVEsA8Lc1bRZfMuyGa5dieBtjG663bDYm1petE5TcAMh1mAWE6rImV1726UMgxkpVsScYnL6VU4tbfrHi1dXLpFwRlPOf6CrKlq1dyUG2bRvNTuhV7LeCP7NwMPxRqPMgT6UsyrLiCcUy6kW0wQMPpNul3DGQjE25lBFyOUGFf8gfSoWmkHiCFyi+DKYdGOPBcpJlH9sgRkbvIjY8yK8jb7ETIGYy3jZy2J8t7xgcF0LDPP6V59zfCUq4Kt9M+LhVZAeyo+kI5nkn6mPDxFbnYthgd+/l99aJiz0/8jy+0s4DgrticQTlv3IJBGgXkh8I3HgO6tI9o3KvhOA9UVrtTw6K88H44j22YaOkZ7Z3UTqV+0vca9BZ7Qys280/pZVWi5hg8jtUvBMMyzrOa23dI7QPqNfWr1Wck2QRpXQoLKpLi0EKxIIBjfSoABSkhK8R9LcNm1Kqv+a4J0H2R94/AT4V2FMYCSnSqAAAIA0AqSqXtCEUIRQhVvjt3/FWx3WiR6uub8lrPtpxC07I3+w47/g/tMnAvHINba+33H7v5T4ac6nSb3hGwepSo/tC9qct2/6XnSS3mw1zuEMw71VgWB7wVBBHOr64mmV2xuisPLmRh6rHB4vsctKz2VSGwu1aXiUi1dhWdtB41bTcQC4qtzZIaFyDpTxVrvED1qsUUALbJykqwBMa6MQQwnWIHKrGNObsytBoDGw0/wA9YJzw/DBiptXD1qgZGJyG4v2GP1Ly7AnRh6002Uq8jXL2/S38ZxGGvN/iLea8BDZT1GIAjTPbOl0eKz4Cq3ta79LtMvaIGW/Ecj9qnY7C2FO11ATIzswAI27R7SHT6yAHvpYnb+Q3n5+QEwwnLQ7AD1ylWro/xBb0retxvZuA6hlI0Yd6nb301Tf3jJIhL1Wd2cCqfxbCJw/FdWQxsuOy5cMGGx2A1A5GfCkrXZw5uAxG/wDW1M0KxGOis3CePOqLaQ7iFdvqDQdqd4BB17xyrzv9AK1bERjjvz90y6k0+Ja+juGt4m+LrR1FjYM09ZcnMWJJ1AJJnnpVnalqNFgpUxiRpoP3lwUqri1t0Zn0T3jvFLOsMD5a798edZtFj3gC7Cop0nqi8W4xdDgpNll1BBE69x25HTY1uWNvd+JplM9y0tIOKtnQnp2bhK3QMyQGZVhGB0U9yPpEc408PQUnlwxCyLRQDT4TK6dZuh1DKZB2q5JKNxPGi2vjXCVJolLxed/orOhP+bc3Fv7o77kcuW5oAU4AxKbYLCLaQIggD1JJ3JPMnvqSrJJMlb6FxFCEUIRQhQ8fw23dKlwcyTlYGCJiRI5GBp4Duqt9Jr/yV1Ku+mCG5HNSbNoKAqiAOVTAAEBVOcXGSonG3Aw92eaFR5t2QPeRUKzoYTuV1mbNZvH2xS/hmHmPjWTTbeKZrvhSLv079WP8pD9IeTHkg8ObeEDno9Tb3hw/EeqqH9lt8/kct2/689FWflG4TbuvaIUC6QZaAZUeyGHPWYO41pstBUKNQtEaKr4jBuEh8LYc/aD3En8IcCuQrLxOvoleI4jeOW1iLCYhdFRXk3FzGAEunMSPBp8Irjmg5iVNrYxaYQAjIUANoAkFXFwhSCQQQHdQQQROm3Ks5zxN1sGNDekcMx7K+64eLbsj9FKuN4NhaW5buqHQ+0jMugA3AAnlyPKu2ZwbVLWxBxwPwiqC9kmZCVfOLmI1ut1rGBMgkxoIEaDwgamuV7zal4Fb/Zwo1rHce2Brh6ztTi9YfD2fm9vW9cE3DIGVTsmbkTt6+NcvAnHVIikTJpiQJhFrjotxbayykDKFKspURqMp9o+NIVLA5xmf39KoVZxWFrjV64VW3aLEkKAF7JJJ5nYkabjnUx2e0HE/a6XOMlo3+SgYnB4hy6uMnVjUEgmMwUxAicx/Orm1KFKIxJPrH0pts1aqJcbrTzOUq+fJBdVL2JwLgPbuKLgzAGYgGe+VZf3TTtkrmpn1CU7RsjaVJlRmGMHriCujWOE3LBPzd5Q/6dySB5PqR6g+dOwsguDs1oPCL1982IKos+xbYknzcgZR5CfEUQu3wBgntiwqKFQBVGwFdVZMrZQuIoQihCKEIoQihCKEKFxjCtctlV3BDAHYwZj++cVVWpl7C0K+z1BTfJUGxYvOAmU2l+sxy5j4KFJ95+NKU7M44OwCvc+k03pvHQYxzmPJN7FlUUKohRsP73PjT7WhogJN73PN52aruKW9cdnVBlmFJAJIGgIEEgHU+tEhSGCh8QfkwYXI5rCtHgY94rojRdCrRwgfiGEXLH0oaB/8MZ/+2hWgwwqsdLMSqcQxgtuVsrd7UROZgDcjXU9bn075rItNMGrLRin6Dz3IvKsdIuPC4ot25yzMnfw17+/xqdkszmuNSpn10FTXrNu3Wc016NWBhbJxWI7TN/koTqfE9w/TzqysQXSm7MagpXCcDid389ZL3AY9lZ7hbMbk5/rI2slWU7j8uVZdoZ3mB08+K9VRsjBTA13ZjgepVl4ZxQqB1LhF5W7svbHglwdpf2WqFO2V6Hhd4h6+X15JG02FlQzUEna2A7m3I8QmN7HOGtPdsdgXrdzPadbqQg2ABGvnVo7So1XCcCCCQc8EvSsrA1zKdTG64Q4Fpx80h4pike+7r7LW3X2cvaZmYdmTABK8ztSrgZJH+ueWH7TtKyVG0Qw5gjWcgBnCz6KYgWuI2L7tltKjK5En6jqOyBJ1ycvypyx12UneMxievNLW2x1X2d1NokzhjvB15rqydMcGf9b3o4/Na1Rb7P8A6vdebPZFsH+HqPtRcR08wi7G4/7KEfzRVbu0qAyk8vuFczsO1OzgcT9Sop+UOx/0rsfh/wDKq/8A1SlsPp9q7/2/W/1t9fpOOBdJ7GKJW2WDgTlYQY8IJB99NULXTrGG57CkbZ2ZXsovPGG0J1TKz0UIRQhFCEUIRQhFCEUIWF2cpjeDFCErxmIQHtSBGkMQY8htUQpBJ8VxLDsSlzrWtnmdY9/aB8VNSgqQkYhaejPDs2LNzMLi2EKrc+11kR5MEBB8TQpPPhgaqsdLfkju38RevYfEIFvObhS4GGUsZaGWZBYk7DfnVRp4yF0VcIKq4+Tv5tcLYq7ae3aGa4LeY66ZVlgJ01IjaO+qatS7gmrPSvwY4J9gegb4+386xFx7FjLNu2gBdrYEg5jIUHl2TOhoo0sLxVlqtInum6Z8Vs4n0SGhw4AYKFKHRXAEejab1XaLKHiW4FPWDtZ1HwVPx0Oo+wkVrhdwOVslku87TiG9x0cdxFYtWWeGs3n1kvSf1lF7ZqZf6hl+uClfOxbMYjDOjc2UwP3SBHqaW7pzv9m8HcevhR7t1QTRqAjYfsfSzsHCtqTctj7TCU/eWRPnFRf/AFDcgD7+RhRe61MwgHhn5GCtzcOw+4xNkf8AuL/Wq+/rZGm7yKiLTWyNN3kVhltoP/UWm/ED+Rrt57j+BHIqV6o8/wCzcORUc4qz9ufBELE+RIC/GrLlTZ5n+T6K3u6pyb5kD7PomHBcZg8x67rk07LhFaD3lQWmPI+VW0aDXuiu6Bu+9BwE7wlbVRtl3+3dO0SceeHuE5HQrEM4xOFxovScyOzFYjl2QymNQRAG4itVnZ9yDQIjTrFZ/wD6vZ2tNC0US3QjA+8HrNdGwDXDbXrgi3I7QQllnwJAMeHLxrXZejxZry1YUw890SW6SIPuVIqSqRQhFCEUIRQhFCEUIWrEvCMe5SfcKEBQOGP1ltc6juHjFRIUsljiuC2n+r7tKJK6HJNw8nD3XFpg9th2iZCoV5zz0kQPCSIqp9cNw1TIoXhLsPc9bUxxXEMRkYW+pLEdliSoB78sNPlVRtJjALraNKcZjz+lU7fRh72Is2r7J1GtxlDlzdKwYYkDVmJZiZkAjnVdFoc4SnKlYMpuczPAZRE7OGSvXGmi1A0kgfGfyEU+VkNzSbAYTMM3jpUCrZW69we1fOW7bVxyzCY03HcfKoOYHYEKynaKlLFhIVexPBm61Ldu/eW0xvSubrdLYgBRdzfWDCPGsqr2dQfUBujXHXBbFO0NFJ1RzReFyNMXZ5RpCoSXsQvUFLgzX2KDL2IMoIJXQjtjccqziKLr4cMGidu3nptW/epkODxIaJxx2+WSMDjxdu27d22jm5cFtfo0ksSB7am2d2G/fVrbK6YpEjmddxkIq1G0mktJbAn8jGuhDtit2J6DsZbqLoI2BK3EPuv9YP3vSpixWtuk+QP16LOp9uBvhviNokH/AKLvok17o8qki7YvYcDXrAlx7MfeaMyeckVVUpWumJuz6H6PonmdpucPA9r90gO5DI+hQeF3bQEqHQ6q05kPcVuDb137qTFZlQxkdmvkpi1UaxMGDqMjzGvwrr0A4cxD3T1lpc0C2GhWIGrFdjyEjeDO1bvZNJ4aXF0icAvP9tWhoIpiHGM4xA2T1Giu9bK86ihCKEIoQihCKEIoQihCwupKkd4I99CEu4Fb7Ckj6oA/X3mgrpWHEeLr1nzdHAulCzHfIugk/eMiB67b0VqgYFfRoki+Rh7pdfu9WqypNsaEj6o7/Ks4Y4lONbfJg4+6T8X4KXtG9g8U1qO0FIDofDXUT4aeFBAiUzStBDxTrM569eu9QMFxZrYwzM4FwjX6x1Uzp+1AjflXGPLDLUzUs7X32xh5ZFXDiN9ntWc6lGYZ2XbKYAjXb2q1mkkAlefc1rXuDTIBzUrB24yrQokqTZXt0DNcJwSLDA/OrH/1B99x/wBaWaP7jf8Ai9ytV5H9O/8A5f8A0hczxjkXcOWgMMXdLgbButslgPu5pA8K89WBL64P+n4evRUwO7fdyuCOEOhJOFzbxGFB+pi118mt/wBDWlZyDUDtw9yo23xB8as+19IVtrw6KEJJhujVq29zJ2bVzVrMDIG5lfsgjcbd0Vl2jsiz16ge4RGzD1T7+0Kj2tvfk3J2sb9saFN7FlUUKoAUaACtJjGsaGtEBJPe57i5xkrZUlFFCEUIRQhFCEUIRQhFCEUIS7E4sWLN5ztaDNHgBmHw09KCpNbecAud/JtiVuXbr3pN+6uYE85MtHjOX0FZ9QAvMrXtAcKLbuQOKY2+nK4bEnDYtcsns3B7MHaddPPaqqZgQirYw9ofTOYyXnGcYtt+tCkWHMMFHM6hwB3neO8eNVkXjgmaLf7cOPiGvwrN0V4VbS2L3VILlyWzBRmytqBm321jxrSoUgxokYrLtlpdUddDjdGmnkpGM7V+O4AfmT8CKuSgyUnDr9IT3L+Z/wBq4Fw5KVbGtAXFWbOmKw4PM4gfxufyFKj/AGjf+L5Wu7Gz1P8Al+wXOeL4dbKuElxYxBVTzIggT3mbMTzOtefqsi0upg4EH0P/AJL0Vne6rF7AuZ1/1eSQ8S+jxFzuTFK/pmcz7stM2N0tpu/3faP2uVBfY07WfAX0dXo14ZFCEUIRQhFCEUIRQhFCEUIRQhFCEUIRQhKukmEa5h7yoJL22QjmZBiPEE7c5PhQcoU6ZhwK4dw/GOlxIc2vmol30JzAGFg7ydCKQquF7BbzG+HETKe8W4qOIpauNh4cey06b66cxpIBrjKD3ODlWx9KzhzJJUnCcNd1JLk27IEAmQsmAB4xPkKcFJrTICUfaHEQdfVdO6Ng/NbM/ZHu5fCKsWe/8ikeP4gbeIchysttcWV0AXslYIBiefOqS6Dn5rUo2cVKQ8M4Zg47cZw9lNwnFScxz4b99v6UXzu81S+ytH+L/ILTiOkiqcvW2we62rXGPkDAB99VurRhI91dT7Oc4XrjuZAHyfZauGYa7cxFm41tktWs8NcIDuXmSVAEEs2wAFQptc57SQYE4nMzuVlepSp0XsDgXOjAZCI14DaqBxm8rnGhFCqXZwBy6u6skecu/wCKsK1R/Vhw2keYPyAt+ysLW0S4yYjzaf0FW+NDO9w/bsI3qirP8r/GrLP4Wjc4jzJ+wrXgNa2NHEeZP2F3PBdKsI1m1cfE2ENxFaHuopEgEggtuDoa9EKjYBleKfZKwe5oaTB0BTfD4hLihkZXU7MpDA+oqYM5JdzS0wQttdXEUIRQhFCEUIRQhFCEUIRQhFCFrF9SYDCZjfmNx56GuSF26dirHyhdJ/mdgLb1xF6VtjfL9pyO5Z07yR41VWqXGpqx2bvnychn9LlvAOjtziDZLU/N7Jm7cMzcuNqdz2mO510BnciV6NO+bxWjarQKQujNXe1wB5CgQBAgbAD8vKn8llXwno4aDbWxZG7Zrj78ufLyX/euRtUb+MqzW7YVQo0AED0oVSo3HelNvCvcs37PWXFUOqrDIQ0xmZgMpGUzodIidqVrWhrMHDFa1msTqsPpPgZE5HyBx81ivSXhrLbyWBcu3IHUraAYa6yTCaeevKqalpszGXymBZLfJBqQ0f5F2HyfTDVax0/wtsg2cKwtjslgqW2zMCVAWdoV5JjUDeuf11Fr7rRoT7fasPY1pqYVKnizzJEDftxCq/SHjmJxRvW7rAIi9dbRNvaRgGYCXi0xPISJrPrW91QNjAF0b9fladksVCzhj2DEm6SeB008Q8lpwi9YLOv+bZ6r1yG1/Ms1l1Dcvf7rp9Q72Kvcbod/uun1vexSe9ayrh7rCFDOjz3HU+vbue6nGulz2DOAR1yCnXgh7Z2Edch5pHw3CEvrGSO4GTtpOvjPhT9Wo0MgZrPc2oaxeD4dif8ARTjRwmNsC0SFe6qXBPZZGIXUbEiZ2kRVlkc6ZKot7RUpEEYgTK+ha1l5dFCEUIRQhFCEUIRQhFCEUIUTi1/q7F1/s22b3KTUKhhhO5WUW3qjRtIXNMBcYtaZ7uQO126zZiGVUOR2J5LCOQZ3PjrnsmRJ2lbNQCHACcgPce6TdLEv4nF4gqR7K5rjTFlCOxbEbu0k5QJJY+ddfLnEuUqJFOm1rf53/vYus9FcHZs4W3bw/sKI3BJbdixGmYkyfhpFaDIu4LFrFxeS7NNHtg7gHzE1JVLC7dS2pZiqIokkwAB+lcJAElda0uMDNUPpB8plq3IsBT3PcmD+zbHab1K0o61XsKYnfotKn2fGNUxuGfXmuZ4ri7YvEXbzMXLLlkqF9ldOyNhSFqJkFy2LKGNpwzAA/KcYQZPmr/ZeT+Fw/wCtZVTxCo3aPcQmgL3eN2j3BC2YrA5RiEI1Rgwj7jMv8twnyBqDKt4scNRHmAfcJltae7fOYI8wD7hRzcAZHjOptm0+Tl2DbEkwJyZTvVwpuLSMsZE8Z91B1QQ5oOMyPMO95XnDTeyrZ0tujF1MZiQYJC8uywJ8M21WPoMc4vznAjrcqKtZpc52hAHXtyXmI4ZbVi164zlvvAwTz029PSutcfxAA61VYfhLQl96yLUlfqlSY2KyQwZdid4MU0yTg5Ukziq3iQyMwmGQ7+I/3plmhVzwHL6m4bixdtW7q7XEVx5MAR+dagMheRc26SCpNdUUUIRQhFCEUIRQhFCEUIVb6fcR6rB3lALOyEBQCZEgNJA07JNL2h8MITlhp3qoOgXKU4gWGYwoyLaltslo6jfUPeUs2uotkc6Ra6B5enUraczQbSeZ+gYHFR7JvYm8qWAzMxJRTqxJ9q47bBzO5EIIGnZWpQXugIN2kyXZdYDrfvXYuh/R04S1DPmuMO1BOQak6A7mSZc6n4U/Sp3BiVh2q0d87AYevW7IKwValVzn5S8XcN+1ZH+Wqi5ln2mJIGaAdBlgCOZrMtzzeDdFtdmsaKbn6nBcv4jwDFPN24FGZoAJ130AAEbd1QFZjAmCxzjAKm8H6N37ZnsHNGgJ5+QNU1nipGCuoxTBBKdWuHXCuRri5EkyF1mBoJ30IO1K90LxICt76DeGak2OG9YwuOrOxYSWBO8zMwDtFdY0NaIyUHVS0XQcAFOsYYFWj/LJkrzjv090/wBZrpugGVVeMjalfFsOVthgdbLK08yh0P8ACWqphh8bcFeDPNRb1nS4nIEgeR7Q/hNcbg5TvTBS6/azW4j2lKz6f1WfWmQ7GVyMYVd4i2Zs32gCfONfjTTMoUogBfQPyZYvrOGYY/ZU2/8A7bFB8FFadIywLzFsbdruG/3VoqxLIoQihCKEIoQihCKELTjMUlpGe4wVVBJJMaCuOcGiSpMY55hq5lxbGnE3nZluAjVAn+aifdtliLoOUEhTMk92mc9xe/rDl9LbpMFJgAjfORPHTmqz0jW3dSYV+69YO8f9bDkZlP3gNO+qztEcsv0maYIwMjcfg5ELp/yccGSxg7dwJFy8iu5PtaiQPBQDt4nmTWhQYGsCxbdWdUqkE4DAK1Vck0UIVB+VfhpKWcSk5rLZWI3AaIM+DAD8VI25nhD9i1uy6ol1I6/HXoqffxxuWgDr1bTvyfSfGHy/veFZBeSCDotRtMNfI1W3BtDh5LEQYJ3/AOf1qhtZ14FWPYC2FYOHYcDNAETyHMAQfVY91XswSdR0xKk4OzqeYI9xBBE1W2ZLVF7sAVgLBF7bssfTtDb4/CpovSzePhRsfhASEbQMDabuIIlfTeqonrUK1j8Lw4/aS4eyWS2x0bIbb/tJIPwj31N2chWgxISvCWp7PMN8OfwBqbSrHqtcVsZWZfsn4T/U0zTKvGIXXfkTxM4K5b/6d4x5Mqt/NmrUsxli892sy7WB2hdCphZaKEIoQihCKELRfxIXSCzclXU/0A8TAqLnAKbWE45BIOL8XcCAxE8rYn/8hBzd0Ipg7mln1jom6VFuzz+vsqrY/iotEHIHuuTkzdp2Ox1JIRRsxBjfXQgLOfjvT7KV4ZwBns/Z2KvYrFvYVg6retnMWt+z1bIDnNlxrbAPYA5lWG1QBjAj9c+KYLQ7FpIPvxGuGPNauiPCjxLFKc+ZbcNdYylzLMBCVjOWgjMIgA7aA206Je7HLVVV7UKNPAcOty7nbQKAoEACAByA2rSXnyZxWVCEUIUfiGDW9ae04lXUqfUcvGovaHNLSp03mm4OGYXDbFo2MRcsXvqk2nO0giA4+DD0rAq07j4PBervCpTD2cR9fCa4RROVt5K+o/Q6UiBDoKHGRIVg4dcgAd+g8xqPgYphn4xsSdUYyppePwnT+/KuOOSqARcuiDttp4MDI/UV2RCADK08UUumYDdZ9V1/KRXBmpUvCYKS4sgX07rwDjuDCFf9DU4kYK5n4nclDYeMQy7an4f7GoASITF7wgqt8cQm4xMaj389vxfCmaRwCuZgFdfkQxv02JtT7VtHA/YYg/zr8K0rJhIWV2y3BruIXXqdWCihCKEIoQlfF+KC32QTm201MnZVB0zHfXQDU6VTVq3cAmKNG9iev0k93HLEKVZzm7JMoMujPcbcoplfEiNxotMpm6eXrwHWCTY7GwCXJAEyx0ZoGpgbQDEDaVQRJJrLhEnrr9ZJhlPQddfs6JbglIBxTqou3CqWwdkB/wAtB3Ko+kaI0y95rjZAk5nr0GKufE92Mhnv28zkOarnHxl6wie0Vsid8gCl/wCa3PiXqB65deiYpiffn1PotPRDjRwvFFJMIbj2G7gjMQPQOFbyB76uoG45UWtne0t4xHl+ivoCtFefRQhFCEUIXMflW4Tlu2sSuzjqn/aGqnzIkfhFZfaFPJ21bvZNaWmmdMR11mkNm9nVHnVhlb9u3/VctZFYYytFoiW7PYp3ac6EHcZh5g7e+RUsjKXIEQVOt3cwn09OX60HEKoiDCwcSXG8qCPNf6ifdURmu5QVMwV4NbE7qdfI/wCxqaqe0h6Vcewf+GkatYcsPTU+9ZHrVg0Ktpu8cbQlPElm7buD62nrtXNVez8SFX+NKMwMyTtMcjr/ADLUqeSvadFJ+S7E9VxW2vK4r2/4Sw+KAVpWV3iCU7UbeoE7IPx8rvlaK80ihCKEKJxTGizbZ9yNFHex0AAGpk91Re66JVlJl90LnvGeJPbV3EllMXGH1Wb/AErZH+oSQWf6ogDYLWa90YnrrUrWpUw8huX1tPwP5Rw/JasrmINx9XKxlzIOyq91q0CI72KndjXS5sAddBdcC55jLTn8nXmonHEzNYtMYz5XfwTtFR6Ktx/2svdUX5hp66HurKJgOcOXp8xyWzH3u2M8KtlMzDkGcSwHPs28w8qHHGTp0VymMIbmT6ZDzKrHGiWRSdGzop/buTcb4uB6CoQZHW9MtcGzs+Jgeyr3HrMXbxI3uH3F7k1JpnDigGIOyOvVfQvRLiXznB2LxMl7YzftDsv/ABA1psdeaCvPWin3dVzNhTepqlFCEUISrpRwz5xhbtqJYiV/aXVfiI9aptFPvKZamLLW7qqHaa8FxzAMe0h0+sPBlmfhPuFedcNOuvpeodo5PMHeMDkQZ9Dv+fxqAPoqHhMrF4Z8s+1t+ldvQYVTm+GVtAIMjlrH5j86jEFczC3YGAXX6pgjyP8Az8Kt0Vb5MFYY4MVugbsmYDxGhqU+FDIkeSUcSQG0jKI7K3APcSPzrryL2CvpTkeCq3SW3lIblmn0df6gVKnmQmGYwlPBsX1WMsXZjLdtsT4Zhm+Ej1pygbpClaGX6Lm7ivpitZePRQhFCFWOlWLHWWrWYhjOWN1JBzP5rbDAeLr4UraHYhvXWnNPWZnhLuuHn7Km464rrkXRUJCINgxfLrB7UOQonfqWbXNSb8cOscOtwWhSBaSTr9T/ADvMLdg8MGcj6giyviAT1jech/3RQ0Sd2Xl0V17iBvz88vhR+HO2JxmdgcgzOTpAUHq1X1RWb8RoYbz73Pz/AEF2oBTpXRngOuZUK5eJTMx1xLMde57gHwtIw/Ea5oJ1+f4VgHiw/wAfgfZlLEXrBaY/6uOD/hUKB8BUmGbp4lcqiLw2ABKOL281x42JJHmbrAfzVW0+6tj2+l1T5GsXmwT2zvauGPJwG/nL+6tGzOliyO02xVB2gemHwr9TCzkUIRQhFCFyfpxw44fF51HZuEOvdPMe/wCBFYdtpFlWRrivR2CsKlG6dMFAwzwdDPMeI/rB+FZ7sCmTiFPMGCDtr7/96g7QqATFH2PjB9am45FUxmFIs29Y5gEeYO3uNWDEKDjC9vvlgnkYPk2hobsKAJy6hLcSo6sAj2WKHybUfGuF3hBPBXN/IxxVa4vbzWYI1U5fcdPhU2OxlMMwcqbeWZ8v7/OnAYTK+muCY3rsPZuj/Uto/wC8oP61stMgFeLqsuPLdhU2uqCKELlnGccbmLxV0H2WFi33AKBnPiGuFVkfdrNquBeT1h+1uUWXaTGnZPnPwlWHPUFhv1K4cvOpjLdf354qpzruOw/9qva2/A2z7j4Ti6rWFidLanXvYIFYn8TXD6iuu8IO6fQfpVNPeHiR6n+EcJHV4a4g5YbMDzMoy/8AZ8alMMcNyH+Ko1213z+0jx9ybWHuA9hVtQO4m25M+bH4Gq6piDy9FfSGLm8fdCuETCFyCDcMeLP1oX4onvqQH48/VQfiX8vSEi4tbjruXV5P4nVv1NQaMet6tcfDgrd8jmNjFYi0d2SfD6O4f/603YziRuBSPaYvU2u2EjryXW6eWMihCKEIoQqt8ovCevwhZfbsnrB5D2h7tfNRSlsp36cjRP8AZ1bu60HI4fS5thr57J9fj/5T76wX4YreI0TrDR2e7by/s1C6MgqySmGEAJg/2RXGC8IVT8MVMPfzH5c6sCq3IxVvNI5MPz1/OouGK6wwEpuyy67sv8SH9e1QcWnzV7cHdapNxPss0bEK/u0qYInyVrcRjvCp2KtZbjCdJkeTf8/Cm2mWpkGRK7b8lOM6zhtkE62y9s/hY5f4CtbFAywLy/aDLtd2/FW+rUkihC5l0pyrduiIUPA8MoW40eYa3p92sytg4jrL9rcs4LmNIzj9fB80gw90/OrmYyLtgPO4z2lBj3rc9CKqBxdPFNEDumxoY5HoKbi7+fMN5VX12IuNqZ8h8TXDqOHqoMEQePoo3AOJsL627utt8OU7xpOh5HXN+9XWOmQ7Uff7Uq1IXbzcwZ9v0s72HAt3rE+xatOs79hirE/vg+tceCWkbI+kMd4muGpcPkJZj9bOD1jLfRf43I25wRVjMQ3rYq3iHO5n0KgpZN1MaeeVYHdkJH/ZFQH4zwVrpvBvH1lTfk/xnVcSRidGMN5XEPwz5DNWUHXXg8Qq7XTv0XN4Ecs13mtRedRQhFCEUIXhFCFxnjvDPmuKuWdkPbtn7rcvTb8FYNopXHFnUL09Cr3tIP114jr1UnBvJHjB/T86SbmpuEBM0btflUR4XQqyJamCtrrz3/WrNVTGCzRdAPsmPQ7VIjIqPyk15TLAbq0j1/4+NUydE0IzOxKOJ3c6q8aglG/ENP1qbXzHkrGsukjmq1xSxJU96R6qY/UUyxyuYug/IfiPocTb+zdV/wB9I/8A11r2Uy0hYfa7YqNO7r3XTKaWSihC5x8puENtkujUO0nuzKI9JtSP/bFZ1rbDg7b11wW12a+80s2de/uqOWdER116hyjd5Ru2hPgZcUqdD10QVo4EuadcR7FTODYgDDq+62lNm8N4GcG23fEF17pTxE2E5O2wDy+wqSCXFvMb8MethUMpDW2H1HZQR7x5yyKPx1UzLrrar3GeutvonnX5rlpmiHttZud2wBJPlkb8JqyZOOohL3YaQNCCOvMKs8QY2jbtHliVuT3FeyR7oNdoYGD1l9LtoAcLw1H39pnw8ZcRiAdQWu2z3e0WHvFw+40aQuuxAPA+n6SO05S4pHaBUqPvRqIPfAA91VAyCmXAYLunQ7joxVgEn6RQA3iOTeo+M1rUKt9u9eatdn7p+GRyT6rkqihCKEIoQqr8oHB+usi6B27JnTmp9r3aH0NJ2yjfbe2ey0Oz69x9w5H3VAwL6jXY/nvWAcHQt1wkJ3uJn+zUKmOKqbhgp5aVBPn6c/j+dWOxAKpAhxC8vTAjcjKfPYH31PEt66zQ2J66yUJ27Qb7S/38R8apjNXDKNiT4xcrsOTdr9a4fDiFezEJPxJAoURsx9xGYGmxkhuZXQfki4H1GGe8T/6ggqPuJIQ+ZzMfKK2rKwtbJ1WF2nXFSrdGnur5TKzUUISvpNwcYvDvZJykiUb7LjVT79/Caqq0xUbdTFlrmjUD/PguEYbGthrtyziFME9XcHMRvpzgwwPMTyeazAIwPNemcwVAHs4jrf6Hgtwa5gr3aAa3dTSDmS9bP1Z74gq0SCF01IroluB5qkgVcRoeYPD4UnimDypNk5rNxuw09oOBqjj6rgAGOeWRvUHtLYjLrrzUqVQOwdmM/vgvcJdZraFfbbs5T/1FHY9HXsebDvroEjDroeqi43SZ6B+jjwUfi9jrFS4ssCAfMrtPiQCpPeDUQbrp2qcXmFuoy66zTnAWSb7NlgXUt4hQfBSrDz1mrdSDxS5PhBHBVXEoyXblmdUYsnoc0DzBnxPnULuE7MFffnmrj0VxzWXF+1rbntbwuYwVb7IJiD36aaVKk40zIVNoY2q267NdbwWLW6uZfIg7g9xrVa4OEheeqUywwVIqSgihCKELxlBBBEg6EUHFdBjELlHHuDnDX2Ueye0nl+saivOW2gab9y9LZa4q0wddVswZkEd4/wB6W/IKb8DKZYAEp5CR+RHvFWMEtIVFQgOxW2+RoBzAI9R/t8aJx660XGzmeupUW9qs6dls0eDan+LNQRiD1iptOMbR7fpK+MwqhzAA0JP989K4aZIgK2m7GFSuM483tF0tiBOxaOfgKZpC4ADmrgxdp+TXFdZw3DzugNs/gYqP4QDW1QdepgrzduZdruHPzVnq5KIoQihCofyidFOvK37Szc2cCJbKCVInQsBmWDvKjkKTtVEuhzVq9n2vuwWPy066jFUbB2RdtnC3O0LZDpGjW51m2frWm+zus0mDIg9fa06gAN8a57/ojyKxew2EhpF7D3QFuCYBgnKZjssAOy3IgjYa9JjA5FRb450cMutm0Ldatr1ntzbuHKrkRDD2c0ezcB7LDuOYHSoBsGPJSJluWIzG75Go8llj+IDK5Chblt4up7IUkmH8i0T3HwOvTiJC4wQYJ0w64KbZxyXDauDRNlgCRmAV0PhpPgR3VI/koXTdI1Ve6Q4BjeRidXIQtEDOrZM3gDCnyNRMzx/hWsLS07v5T3o8j4a5YYgG1iVNtlb2Wb2blp9IBDAxOkEHkakyWOBGTuo6+1VWu1WOH+Tcd42EdfCvFjDvZIawWKeyFaSykfUcbnwO/wCdMgFhluXWBWeXNqC7Uz6xHyrLgMYLqyBB2I7jTbH3hKz6tMsMKTU1WihCKEJV0h4OMRbgQHGqMeXn4Gl7TQFZkapmzWg0XTpqqHxHA3sL271shQdHXtL6xqNdNRWI+x1aZkjBbVO0062DTjsWGC49ZBlC512ynZv96iAGarr6bnDFZXOKqZy23MHMswsTqRqdpB5VA3Suim4ZlLcVjr4zRkSRH2jDGRvp4bc66TGKsaxphV2/azEG4S5HeZA5aDYcql3pV4aBko1xJEHy/I/1oBgyprqHyO3G+b3lIOUXQQeUlFkDygH8VbFhM0zxWB2qB3oO75Kv9OrLRQhFCFjcQMIP9xsfMHWuESugwZVQ6T9ERdPWWexeLZhr2ST7Q20DCT3SD9o0pWs8m83Prr+Vo2W2louvxb69daKqYvA3AtwlCYB66yd9BJI15qA0/dPNhCbhAM8xs6z8zsWix7SRjwPXl0UqwGBuKtwoou5VzNaYSt+yNx/8xAZHOJictDATgcfnfxCsquEjGN+w/R8tua94xkvIuLsSwQC1fUxmKNojN36dgnvAPdXHZXvP75+4XKUtd3buI+Ry9ijo9gCLV6DKqyMBsQHByN5MVy+YG81ItJaTsUS8B4G3r06yVywvAFxFp7FyAXVb1toOmZQJG0DRDHeGq4Ub4Ldcweus0o+0d04VG5ZEcD/PotnA+Gi6MTg8SsElL0aSC6iXQ66i4G12nwJFSpMvB1J/HzUa9UsuV6Z3eWh5KzYbCNlhmHWoMrNyuAbFh4j1BmD3shkjHP3SLqgBkficeHXqFuwsyZGV/rDk33ge/bX0I2iTZ5qD45abt3XLVTQasVK9oQihCKEKNxLBLetPaf2XUqfCeY8RvUXtD2lp1U6dQ03h40XG1wzK722HbQlTHep/WNK8vVYWOLSvWMeHNDhkVYeH4YMoaBGx9f7j1oY28JS9V90wtXEuHEoJPsjKD3gbfkamR4eutqKbxewVdxGHC5p01O/lVTsxCaBTXhHQq/imDMDYtaSzCGI+4h/NtOeu1aFmsT3YvwCRtHaFOlg3E+nn9ei6rw7AW7FtbVpQqKIA/UnmTuSd62mtDRAXn6lRz3FzjipNSUEUIRQhFCF4yyK4RK6DCU8ZwPaW8iy6wGA+ss8++Dr5TVNVmN4ZpmhUwNN2WnH9qBc4Hk/yRFyyc9rkGTWEJ8O0n7JWd6rdRIxbmMt+744K5tpvYPydgdx2/PGUjudGRau3blhJS6ufqjIzo2l+ywGxEq6RsQRyqvurpJaMNm7UcswmRabzA15xGE7D/i7nkd2KlcH4R1RVX7duDhmb7SkhrDgjnkKrI0DKY1qbad0jZkfgqqrWvyRgfyH/AHDzkp7hsC4Cqf8AMtGUb7a8wfTly09bAwjDUZb0u6q0knR2Y2FMbdkZxcAGqlZjtATmAnunNp4irQMZVBcbt3rZ9Lfk7U+Ef38ffUoxlVzhCyiuri9oQihCKEIoQihCRcZ6L2r79ZJS4YlhqDGgJHfGkyKTtFiZWN7Ip2z259EXcwolnoxcUFRdWD3qe+e/wFKt7MIEX/RMO7Ra4glvqtw6NM3t39O5LYWPIsW7z76tHZ7dT5dFVf10fi3zM/Sm8P6PYeyQy2wXH137TDyJ9n0imqVmp0/xCoq2urUwccNia1elkUIRQhFC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data:image/jpeg;base64,/9j/4AAQSkZJRgABAQAAAQABAAD/2wCEAAkGBxQTEhUUExQWFRUWGR4YGRgYGBwYGxoeGxwfHx4gHBgbHCgiGxwnGxoZITMhJSkrLi4vGyAzODMsNygtLisBCgoKDg0OGxAQGywkICYsLC8sLC8tLCwsLDIsLCwvNDQ0LCwsLCwtLCwtLCwsLCwsLCwsLCwsLCwsLCwsLCwsLP/AABEIAQgAvwMBEQACEQEDEQH/xAAcAAACAgMBAQAAAAAAAAAAAAAABQQGAgMHAQj/xABJEAACAQIEAgcDCQYFAwIHAQABAhEAAwQSITEFQQYTIlFhcYEykaEHFCNCUmKCscFykqKy0fAkM0Ph8VPC0jSDY3OEk6PD0xX/xAAaAQACAwEBAAAAAAAAAAAAAAAABAIDBQEG/8QAPREAAQMBBQUIAgEDAQcFAAAAAQACEQMEEiExQVFhcYHwBRMikaGxwdEy4fEUI0JSM2KCg7LC4hUWJEOS/9oADAMBAAIRAxEAPwDuNCEUIRQhFCEUIRQhFCEUIRQhFCFF4jxC3YTPcaB5En3D0qynSdUMNUKlRrBLlUeKfKKlskLZJjmzhfyDa+E1oU+zC4SXen8JJ9vj8W+v8pNiPlQXqLhzFb+yItvs7752JkAamQKm6wNY8at1xx+ENtLnNM4Hhgsvk945cu3mvYq+zPc+jsWZ3+szZdFXYATE9rvFFqo/24pthuZPWJXKNQB/idJy60CsHS7pbdwjIot2yzKWgsSQAQBIAETrz5GqLJZGVgSScNyttFofTiAMUpwvSrily0by4a11WpzZWJgbkL1kkabgUwbJZGvuOcZ4/pUitanNvACOH/l8KxdFMdi8QOtvBEtEdkBSGfx1Ywv5+WpVtdOhSNxkk645K+zPrPF5+SsdIptFCFhduBVLMQqqCSSYAA3JPIRRkugEmAqxZ6ZKcRbslI61iqEElgPqlkyiJiYnQEeMLNtAL7sJ11iIpl85Zq1UykUUIRQhFCEUIRQhFCEUIRQhFCEUIRQhaMdi1tW3uOYVAWJ8B+tSYwvcGjVRc4NBJXNOM9O0uYe+hRhccMjMCpUA6ABpnRTqI3naZrZp2EtqB0+ERxnr0Wa61ywiMTPCFTOGXc14PcsF1CkgPomo7Jg+2vPuPjzbqONRl2keaqY0UnTUHLVbLfCluXWNqwblw69WgJVQNJI2HwHcBtQGsotmo7mVwvfWdFNscOvpR7iOWKNKFTDDYgj6uuoNMNdeyyVDm3MHDFNuH8LvYgxaW5dOxYkkCPtXGMadxNQfVpUR4iB1sXWU6lU4CfZdZ6O8Mu28PbtXyhyCMqTEcgxPtaeAHnXnrRWY6oX0xnt6wWzRpuawNeevlOqVV6KELC7dVRLEAd5MfnXCYXQ0uyCp3Tfi4k2v9K0A98953t2/X228AvImlbRU/wAfNaFiof56nL5PwFF+TzgxuMcfemXnqAeSnQvHIsNB3L3zXLNS/wA3Ltur/wD1NyGfXWKv1OLNRQhFCEUIRQhFCFqs3wxYD6jZT5wD+RFC6RCwx2Nt2UL3XVEG7MYH/PhUmMc8w0SVBzg0SVSuMfKKoJXDWw/33JA/cGpHmRWlS7OJxeeQ+0nUtsYNCW8T6bXbltOqL23Or+yoHgNCd9fSr6XZ4a43gCNM0vVtstF3AqLw3phirbg3LjXLfNTknzBy8u6ralgpObDRB5qunbHtMkyEysfKbFyLln6OYkEZx3SPZJ8JFLu7Lwwdj6faZFuOd3DrksPlI6TW72Ft27Dhlu9tj3BTorA6glgTH3DULHZnU6hLxEYdcvdTr1mvYLqofAmHzm2zIty3aYsbZ2YAkCfEvLd3Z8a0KoNQFgMdfKTYe7Ifmej6KzdMukIxBVxbyBRlXWSZMyY08ANedRslm7hpBMrlor98Rhko3QvpCuDe4GRn60LLKRmXLPIkAzmPMbCuWuzmvABy8lKhW7mSRgfNM8PdweKxD4jEXVtpIC2FlnaBE3CgJUGJ7z3wNcyv2lTsdPug4SMzs4LSp9n1rS7vXNMab1deFdJ8IQttJtACFDIUUDaAfZHlWI3tKhVfF7E7VousNWmMBgNisCMCAQQQdQRqDTYM4hKkQva6hJ+NYwKWGfKwVWXWNSWGk6EyoEePjSlpeQRCds1IugxIkz6faSYrpPZRkt37iG/dIUqB2VB0AEzEnmd58gKH1S8YpptjcZdTBujHeeutUh4r0VN3FWVL5cKzkuJ1Gg7HkxAUHlMdwqqkA5wDkz/Uf2XOH5gee/lmdue1dPRAAAAAAIAGgAHcK1159ZUIRQhFCEUIXgNCFAxeMAuIA0BczXDOgUId/VlPu76FIDBasNd6q091gZdjcy7HUdka7HKBXWNkwh5XMMHxoY/Gg4t1CAE20Ji2DpA1iTEnXUx3QK3H0TQoxSGOp1WW2qH1JqZeiz6U28Navr1DIQUi5lMrM6RGmaN4qyx96WE1OU5qi1lki5zhOehXFsNZFwXgFY7NlLaAbaAkd/rVVuoVahFzLZKLHXp05v8Amq1xHF27l241tMiZyAvd6cp3jlMcqeosc1gDjJS1V4LyWjBW7FdJMEOHG0ILdVl6vIfaKxMkRv2s361mf0dc2i+cpznRaLbXSFG6M4yXNMPetCzeVywfstbgSGyk51PdKkEH7vjWlWa681zchn1uSlJ4gtOuR3/tPfk04zYwrG9iCFFxWAbKWywwAEATBg6958aRtFJ1WjLdqZp1QytB2Jd0k4umLxj3bS5bQA5RtuY5M0x/zV9mpvZTDXHH2ULQ9rnXmj9qZjulFlOHJh7NsfOLxIuHJMQdDmjUtuO7WsvtF7qJLy6JGGOW07oy481o9ntFWGRgDjv/AJzO5KcRjBgrKFRN24BGZYCjcz3mY5+6vFMpG2VXBxho2HNenrVbjQNVAwnSK7MXctxG9oQBp4RTNSwUo8Eg6KNOtUGJXXvk74vM4eSy5etQ6wNQConlJBEd5q3sqs7xUnaZJbtKhEVRwKvNbKyEj4wiG7N201xFUAECcpJJbSZ2CbUpWu3heCfs5eKcU3AEnz2btqVXOi/D8SSVQFh4EMO6Row2qo0mO/Apg2210Yv5dclA4qRYVrKy5YZR2iT3ASTI1IEeNKEG9Ccof3oqnADHJX5BAAJkxv31trzpzWVC4ihCKELC/dCKzMYVQST3ACTQugTgq/iuK9VhFaTmfM0jUgSSY94HqK4phsuWfBuGKoN28Zb2jJhRGsx4d55id66BJhD37FReN9JsTirl3qMy4cCBlTM2XmzGCUB35Rp3a7VGy02AB+fFZdS0PM3Jjgq7gOGC5dW2uUFmCKOQk859K0XOuNLjpis8EvIaFaekPQlsNYNwXOsAjMMuUgEgSNTzik7P2gKtS6RGzFM1rH3bLwMpD0ZwbX7y2AQG3BO2Ubnxju8hTNeqKTS4pZlE1XABNOl3RVsHkuhw9t2CMYylTBIkSZGh15VRZLaKxLSIKvtNk7pt4GQmHAOgyYnDC611lZ8wUKAQIJXtTqdQToRvVdp7QdSq3A2QFOz2NtSmHkn0XPLWCb5ytiVB63qs09kHOUme6tHvBcv7p9EqW+It3x6pXxWy+HvvhywYJcdEYzAyuRIGu4j8prLs9YggaHKdMStOtRGO6JjXAL3DtBFhNWY68yT3kDkK5a+0KFlpl0yR1idFGjZKtd+Ij4HBO8bwlbS2CSZL7ncmNTp+XcK8K/tCpa6tRzscOQ3L1VkoMpgMbp6q0dFsGt7EXcwVmy2wJA0zFp8SJAOsbCnOymjujxULe4tIT/jfyZYW6hyL1Vzkydn+D2T66+NaJpgpBloIOKqnDcNe4dibAvSVW5C3AJVgxiIOqnKzCPdMVmus7qVcVW5TitVtZtagaesLtlaywUjLu1y7kuKGDa23XQaCNQZEjtTBGtJVMXFOwwMbeaYjMdaZLK/j+rUMy9qI0IMH9RpPKqXVLvFdZQ7x0NOCq/C7Zv4tCw+v1h8AnaHn2sg9a5Z23njzWtaXChZiG7I88PaV0KtRebRQhFCEUIS7pDZZ8NdVRJKnTv7wPEiRXCp0/wAgucY3iwuYfDgEB7Yu2yp01lGUx3ELBPfXQUzcgnl8pj026TLbwaJqRfM6fWtkZss7AluyZ5Bu8TfQe2m6+7TLikqtF9QXW89yUdF+M3rGGv3bzCxamUQAZ2JEalgez7IgCT2jyExtNoLzfIiOusFfZbGA4U24knrL7UngHB8OVRmVix1nrCmUATMiIAAmSfdpSH9ZaKxPjPmtGvZKNAwxjf8A8gqzjgguW36vM0jZ7z3EJGoBzMw91dpPrUzea6eaUrXHeGo0DkPpIbXR5S4vWbjYW9baQYzKORzg6qN1I2HcRBrZbbXOZD/EOutqzH2NgdLcDu+vrMKJ08u4llVMQQUGq5BCExEzzOvP3Cn7G2hB7vM7c1nWk1wRfyGzLrik/RjiGLdepw1x8zAkorAbe0QT7PoRvVrhRuipWAkYE71D+4HllI4HECdP1kkN3DEXGBUypMrGoM7RvMzTocIvaJYtM3DmteN6I4m5hExPtFjcYocxukdZE7asd43I18K89a6gIuAZT6mfZbtmpmbxOz0CsfQvoJdULicQOoQBtHU9YZ2hBrtIjfwrztayVK4LSYGHpu0WubQxohok9ap5xgWAgzWGdVOjXrosiT9xdY/aIpKnRsVEkMBcd5j3j0CspOrE4EDgJUbh+P6rEfR4VRcKIQVv6NB07LEjQnkw3mtDs99ItIY2N168o2llQiXunlCv2D4lin7LYQJpOZrq5fQKC0+HxrQwSBaBqt3EuFC6pFzKwO6hYH5kz41EoY8tMheYLiQtjJeaAolXbmBuGP2h8ffRIAxXSwuPhXNuJ9J3ONW6qsWLBiAPYw6SSGA30Jck7TWY+oXuJ6jrFegoWdopd045+rjs9BvVr48suHDFgRp3eEVW+ZxVNjMNukRCkdC7X0t0ndUQD8RYt/IvupuyDMqrtR3haBqT6R9lW6nVjIoQihCKEIoQq3xXoThrzZxntNvNsga+RBHuiuQrm13ARmtOG6KXLa5FvqVBkZrZkT4LcA90V0EhcdUBMwqh044VYYojYq494XFXIMgtiW1zLlLZgAYljqR3mqqxvNu7U/YLzaneAYAE8cFgvFrbt82sMsufpLzMMqIpDEA8wSsE6bwN5Cryxo7th4lPUqNU/wDyaoOH4tjEzh15qSekhto3zbE5yCARcVEUz7LBQ5dVP2isd5A1qbrLWYy9TnKTw25pUWiyVKoZWAGMYEnHZMQeSc8Hdrqrdm4rsIPYJLttLkkL4DLoBpJFFGsQMFy2WdjXFuGGsjAcMT547gjpA3zO11twP1eYK/VEMFnSSlwFQswOz302yu0uDTgs26TMYxyXuCuWLig2mHansgCy5I3gxlY6HTTYmaYeKjcCqWPa7H36+16LSsYt3ATqCt5MxB8RIYj9k92h3qIe7Qq0tH+Q69lEutiVOVrwRdg+GS2dO5S7sy90ZRUSdq6A3Me/8LPCcKXN1k4y88GDdZSNf2nUD0ApK0WOnXF2pJHEhW96QIF0dc1JWyAZd7S88g+kJj7qw0/iNQZZrNZReDQ0DXD3OPquXnOyk9daJNxfpFaysy3Gj7uHRV08XJYnzqQt9GQ0OngCmW2Kpq31+lYOC2b1y2CHuBSN1FpNCOWRj+VOXpxSTw0Hr6ViwOCyiczM0Rmdy592ij0FclVlUTp5xtczIutuyQXPJn5KI3jc+PlSVoqz4QtaxWcgX3ZnLhtUz5NeDAC5iL4/xF5R2WHsWm1A13Lbt5ActbLPSuiTqqbbaS4hrch7/pMeF8LTK+rFRduIikyFCuVAHhpzmk6jRJG9XVrS8EDDJpJ2yAVI6NW8l+8O9U/hL/8AlTFjzPL5ULc69SYd59YVkp1ZaKEIoQihCKEIoQihCS9Iuj2GxCXDeRZKH6TZlgaNPePH8qrqMa5pBTVltFSjUaWbctu7muc2OiT27FvEIgLFQHt9o5gYkFmaNSBoFA31MislvhhxxXo61ubVe+gTGcHZyA+Uz6P8Gwrm49qz1juxUBwPo1GkXCCQzDURJ0A86fqWt9QQNRHEDbtWObILMQXQNZzMn/TOQ34Zq2W0sYVQXdLbRBbsqD4aj1qi+1mAVTnVbS43QSNmJXuLRL6PacSrrBEggqw0II+B7xVZJlQDSyD1wXIsRi7uGdcG29i6ylxoWWAU25EQ3mBXprIBVax54HyKy7S4074bkRI8004fx170s4LZdCygFuRGZDAcQfqkN4E61ypZZJubeuslOnag0AP166n1TnFHDXbUX1zq4BkfOEJA1BI6onlzJpJ7CRDk212Mt+PtR+FX8IGFu1hbpBOpIuMDpMzdKgbc0PpSNSqyg0kNceAJ90we8eJLh6ftN790IAbVu6nmoyjya3AH4hSvf2W2eF4POWnz/aiGOGo5JK+ARzccXAA/aYG4gAncKWOgMA7jXYCpns6mbsuJjaeskwy1PYIj069k+6E8WVf8PaKPlWQA8woMEy0ZtY9ksBT1N9P8WnJK2im/83CJTzpDxZsNZOkXbhy241Enc+SiW9I51yq+43DPRcs1HvX45DPreqR0W4IuPunOs4TDnWdetukagnmBMnvkDWTStBl8zoPdaVsrd0y6Pyd6BPOnHF7uFCvYUF1ntRICxrKjcbeXpT2SzKbA/Ap10cJ+a2WYyzoLjEd79s/FjWYTiVbXM1DGWXlgoV7iy4bFAurEXFI7MbypG5HjVtlPjKuqML7OI0P2rJgOJW7wm20942I8wdfWtBZpaRmpdCiihCKEIoQihCKEJXxQ9bNoHs/6h8B9X15+GnPRO0Vf8G803QHd/wBw56ff15qNjLd3qSbSJ2RIW4SCR5jRT5g+NLGn4ZCspmn3sPJx1HWPolnA+O2xagK2c65CpDz3Fd6gypAwTdqsj3VJJw26RxWrB8POIv8AW3RItZpM6ZjEIO/LEsRpmyrrlMSawwXFdq1hRpd2zWPLbz03SdQnqIBEAaaCKis8knMrkHyr4lP/APRITdbSB4+0A3xysorbsda43n7AperSvNE7D6kLVextm1w/qVUfOGIJJWGDEie3Hs6RAO3rTodWpmZ9cJO7ilnNpVMI6G9ReH33vjq2Oa3YtlFPODH8saHuNUWm7ehqZsYddl3UrXgcUbbG1c1dWgMRJBBBVpGp0iBtBrzttpOkmARv+8/VatBwIurqPAsX1lpXAid1+yeYPka8Xaw5lS7h5D6Q9l0wt3EeA4fE22S4gBMdpQFYEcwY3qNK31qBDmHloeWXlChfc0qlv0KxGEvLfs4hTkOYM4M+IYDcESDtvXobN24xwHgh2wZdFTnvRdcSpHSDi93G3rdu0Id1yqN+rQwXf8Ue5V0nfbfUNVwhXUaTbPTJdz3nZy910vhXC7eHw6Wrc5EWfFzuSY5kyafY0NbAWNVquqPLnZlK79pvnCM2oIJIHsoD2QPEydfKpKQOGCktwV7fawrhUOpsvJSfuEa2/ISPCq30Q5Dao/y81WulmHvs1pzYcBD2ohwNtiNxvVNOiWOkpunVb3ZZOv2suEGGT6usztFMpd6v1s6Ca6CllsqS4ihCKEIoQl/GMd1YVV9u4YHgAJLemg8yKotFW4zDNM2ajfJJyHUdaLzD2AqCdBufTakGiBJ5oe8udgq/0k4hiPo3VQuDYw7Cc5n2SRHYtkwJBkyJgGraveXJyC0LFRoSWuM1Bls/ZHlxU3h9xr6AJKW/r3Niw+zb7vF+Wwk6rXRbeCorBtFxLsToNBvPwPPDAvLVlVUIoCqogAaACmnAHwBIucXEuccUo6T8YTCWpEG6/Ztr3t/QVEsA8Lc1bRZfMuyGa5dieBtjG663bDYm1petE5TcAMh1mAWE6rImV1726UMgxkpVsScYnL6VU4tbfrHi1dXLpFwRlPOf6CrKlq1dyUG2bRvNTuhV7LeCP7NwMPxRqPMgT6UsyrLiCcUy6kW0wQMPpNul3DGQjE25lBFyOUGFf8gfSoWmkHiCFyi+DKYdGOPBcpJlH9sgRkbvIjY8yK8jb7ETIGYy3jZy2J8t7xgcF0LDPP6V59zfCUq4Kt9M+LhVZAeyo+kI5nkn6mPDxFbnYthgd+/l99aJiz0/8jy+0s4DgrticQTlv3IJBGgXkh8I3HgO6tI9o3KvhOA9UVrtTw6K88H44j22YaOkZ7Z3UTqV+0vca9BZ7Qys280/pZVWi5hg8jtUvBMMyzrOa23dI7QPqNfWr1Wck2QRpXQoLKpLi0EKxIIBjfSoABSkhK8R9LcNm1Kqv+a4J0H2R94/AT4V2FMYCSnSqAAAIA0AqSqXtCEUIRQhVvjt3/FWx3WiR6uub8lrPtpxC07I3+w47/g/tMnAvHINba+33H7v5T4ac6nSb3hGwepSo/tC9qct2/6XnSS3mw1zuEMw71VgWB7wVBBHOr64mmV2xuisPLmRh6rHB4vsctKz2VSGwu1aXiUi1dhWdtB41bTcQC4qtzZIaFyDpTxVrvED1qsUUALbJykqwBMa6MQQwnWIHKrGNObsytBoDGw0/wA9YJzw/DBiptXD1qgZGJyG4v2GP1Ly7AnRh6002Uq8jXL2/S38ZxGGvN/iLea8BDZT1GIAjTPbOl0eKz4Cq3ta79LtMvaIGW/Ecj9qnY7C2FO11ATIzswAI27R7SHT6yAHvpYnb+Q3n5+QEwwnLQ7AD1ylWro/xBb0retxvZuA6hlI0Yd6nb301Tf3jJIhL1Wd2cCqfxbCJw/FdWQxsuOy5cMGGx2A1A5GfCkrXZw5uAxG/wDW1M0KxGOis3CePOqLaQ7iFdvqDQdqd4BB17xyrzv9AK1bERjjvz90y6k0+Ja+juGt4m+LrR1FjYM09ZcnMWJJ1AJJnnpVnalqNFgpUxiRpoP3lwUqri1t0Zn0T3jvFLOsMD5a798edZtFj3gC7Cop0nqi8W4xdDgpNll1BBE69x25HTY1uWNvd+JplM9y0tIOKtnQnp2bhK3QMyQGZVhGB0U9yPpEc408PQUnlwxCyLRQDT4TK6dZuh1DKZB2q5JKNxPGi2vjXCVJolLxed/orOhP+bc3Fv7o77kcuW5oAU4AxKbYLCLaQIggD1JJ3JPMnvqSrJJMlb6FxFCEUIRQhQ8fw23dKlwcyTlYGCJiRI5GBp4Duqt9Jr/yV1Ku+mCG5HNSbNoKAqiAOVTAAEBVOcXGSonG3Aw92eaFR5t2QPeRUKzoYTuV1mbNZvH2xS/hmHmPjWTTbeKZrvhSLv079WP8pD9IeTHkg8ObeEDno9Tb3hw/EeqqH9lt8/kct2/689FWflG4TbuvaIUC6QZaAZUeyGHPWYO41pstBUKNQtEaKr4jBuEh8LYc/aD3En8IcCuQrLxOvoleI4jeOW1iLCYhdFRXk3FzGAEunMSPBp8Irjmg5iVNrYxaYQAjIUANoAkFXFwhSCQQQHdQQQROm3Ks5zxN1sGNDekcMx7K+64eLbsj9FKuN4NhaW5buqHQ+0jMugA3AAnlyPKu2ZwbVLWxBxwPwiqC9kmZCVfOLmI1ut1rGBMgkxoIEaDwgamuV7zal4Fb/Zwo1rHce2Brh6ztTi9YfD2fm9vW9cE3DIGVTsmbkTt6+NcvAnHVIikTJpiQJhFrjotxbayykDKFKspURqMp9o+NIVLA5xmf39KoVZxWFrjV64VW3aLEkKAF7JJJ5nYkabjnUx2e0HE/a6XOMlo3+SgYnB4hy6uMnVjUEgmMwUxAicx/Orm1KFKIxJPrH0pts1aqJcbrTzOUq+fJBdVL2JwLgPbuKLgzAGYgGe+VZf3TTtkrmpn1CU7RsjaVJlRmGMHriCujWOE3LBPzd5Q/6dySB5PqR6g+dOwsguDs1oPCL1982IKos+xbYknzcgZR5CfEUQu3wBgntiwqKFQBVGwFdVZMrZQuIoQihCKEIoQihCKEKFxjCtctlV3BDAHYwZj++cVVWpl7C0K+z1BTfJUGxYvOAmU2l+sxy5j4KFJ95+NKU7M44OwCvc+k03pvHQYxzmPJN7FlUUKohRsP73PjT7WhogJN73PN52aruKW9cdnVBlmFJAJIGgIEEgHU+tEhSGCh8QfkwYXI5rCtHgY94rojRdCrRwgfiGEXLH0oaB/8MZ/+2hWgwwqsdLMSqcQxgtuVsrd7UROZgDcjXU9bn075rItNMGrLRin6Dz3IvKsdIuPC4ot25yzMnfw17+/xqdkszmuNSpn10FTXrNu3Wc016NWBhbJxWI7TN/koTqfE9w/TzqysQXSm7MagpXCcDid389ZL3AY9lZ7hbMbk5/rI2slWU7j8uVZdoZ3mB08+K9VRsjBTA13ZjgepVl4ZxQqB1LhF5W7svbHglwdpf2WqFO2V6Hhd4h6+X15JG02FlQzUEna2A7m3I8QmN7HOGtPdsdgXrdzPadbqQg2ABGvnVo7So1XCcCCCQc8EvSsrA1zKdTG64Q4Fpx80h4pike+7r7LW3X2cvaZmYdmTABK8ztSrgZJH+ueWH7TtKyVG0Qw5gjWcgBnCz6KYgWuI2L7tltKjK5En6jqOyBJ1ycvypyx12UneMxievNLW2x1X2d1NokzhjvB15rqydMcGf9b3o4/Na1Rb7P8A6vdebPZFsH+HqPtRcR08wi7G4/7KEfzRVbu0qAyk8vuFczsO1OzgcT9Sop+UOx/0rsfh/wDKq/8A1SlsPp9q7/2/W/1t9fpOOBdJ7GKJW2WDgTlYQY8IJB99NULXTrGG57CkbZ2ZXsovPGG0J1TKz0UIRQhFCEUIRQhFCEUIWF2cpjeDFCErxmIQHtSBGkMQY8htUQpBJ8VxLDsSlzrWtnmdY9/aB8VNSgqQkYhaejPDs2LNzMLi2EKrc+11kR5MEBB8TQpPPhgaqsdLfkju38RevYfEIFvObhS4GGUsZaGWZBYk7DfnVRp4yF0VcIKq4+Tv5tcLYq7ae3aGa4LeY66ZVlgJ01IjaO+qatS7gmrPSvwY4J9gegb4+386xFx7FjLNu2gBdrYEg5jIUHl2TOhoo0sLxVlqtInum6Z8Vs4n0SGhw4AYKFKHRXAEejab1XaLKHiW4FPWDtZ1HwVPx0Oo+wkVrhdwOVslku87TiG9x0cdxFYtWWeGs3n1kvSf1lF7ZqZf6hl+uClfOxbMYjDOjc2UwP3SBHqaW7pzv9m8HcevhR7t1QTRqAjYfsfSzsHCtqTctj7TCU/eWRPnFRf/AFDcgD7+RhRe61MwgHhn5GCtzcOw+4xNkf8AuL/Wq+/rZGm7yKiLTWyNN3kVhltoP/UWm/ED+Rrt57j+BHIqV6o8/wCzcORUc4qz9ufBELE+RIC/GrLlTZ5n+T6K3u6pyb5kD7PomHBcZg8x67rk07LhFaD3lQWmPI+VW0aDXuiu6Bu+9BwE7wlbVRtl3+3dO0SceeHuE5HQrEM4xOFxovScyOzFYjl2QymNQRAG4itVnZ9yDQIjTrFZ/wD6vZ2tNC0US3QjA+8HrNdGwDXDbXrgi3I7QQllnwJAMeHLxrXZejxZry1YUw890SW6SIPuVIqSqRQhFCEUIRQhFCEUIWrEvCMe5SfcKEBQOGP1ltc6juHjFRIUsljiuC2n+r7tKJK6HJNw8nD3XFpg9th2iZCoV5zz0kQPCSIqp9cNw1TIoXhLsPc9bUxxXEMRkYW+pLEdliSoB78sNPlVRtJjALraNKcZjz+lU7fRh72Is2r7J1GtxlDlzdKwYYkDVmJZiZkAjnVdFoc4SnKlYMpuczPAZRE7OGSvXGmi1A0kgfGfyEU+VkNzSbAYTMM3jpUCrZW69we1fOW7bVxyzCY03HcfKoOYHYEKynaKlLFhIVexPBm61Ldu/eW0xvSubrdLYgBRdzfWDCPGsqr2dQfUBujXHXBbFO0NFJ1RzReFyNMXZ5RpCoSXsQvUFLgzX2KDL2IMoIJXQjtjccqziKLr4cMGidu3nptW/epkODxIaJxx2+WSMDjxdu27d22jm5cFtfo0ksSB7am2d2G/fVrbK6YpEjmddxkIq1G0mktJbAn8jGuhDtit2J6DsZbqLoI2BK3EPuv9YP3vSpixWtuk+QP16LOp9uBvhviNokH/AKLvok17o8qki7YvYcDXrAlx7MfeaMyeckVVUpWumJuz6H6PonmdpucPA9r90gO5DI+hQeF3bQEqHQ6q05kPcVuDb137qTFZlQxkdmvkpi1UaxMGDqMjzGvwrr0A4cxD3T1lpc0C2GhWIGrFdjyEjeDO1bvZNJ4aXF0icAvP9tWhoIpiHGM4xA2T1Giu9bK86ihCKEIoQihCKEIoQihCwupKkd4I99CEu4Fb7Ckj6oA/X3mgrpWHEeLr1nzdHAulCzHfIugk/eMiB67b0VqgYFfRoki+Rh7pdfu9WqypNsaEj6o7/Ks4Y4lONbfJg4+6T8X4KXtG9g8U1qO0FIDofDXUT4aeFBAiUzStBDxTrM569eu9QMFxZrYwzM4FwjX6x1Uzp+1AjflXGPLDLUzUs7X32xh5ZFXDiN9ntWc6lGYZ2XbKYAjXb2q1mkkAlefc1rXuDTIBzUrB24yrQokqTZXt0DNcJwSLDA/OrH/1B99x/wBaWaP7jf8Ai9ytV5H9O/8A5f8A0hczxjkXcOWgMMXdLgbButslgPu5pA8K89WBL64P+n4evRUwO7fdyuCOEOhJOFzbxGFB+pi118mt/wBDWlZyDUDtw9yo23xB8as+19IVtrw6KEJJhujVq29zJ2bVzVrMDIG5lfsgjcbd0Vl2jsiz16ge4RGzD1T7+0Kj2tvfk3J2sb9saFN7FlUUKoAUaACtJjGsaGtEBJPe57i5xkrZUlFFCEUIRQhFCEUIRQhFCEUIS7E4sWLN5ztaDNHgBmHw09KCpNbecAud/JtiVuXbr3pN+6uYE85MtHjOX0FZ9QAvMrXtAcKLbuQOKY2+nK4bEnDYtcsns3B7MHaddPPaqqZgQirYw9ofTOYyXnGcYtt+tCkWHMMFHM6hwB3neO8eNVkXjgmaLf7cOPiGvwrN0V4VbS2L3VILlyWzBRmytqBm321jxrSoUgxokYrLtlpdUddDjdGmnkpGM7V+O4AfmT8CKuSgyUnDr9IT3L+Z/wBq4Fw5KVbGtAXFWbOmKw4PM4gfxufyFKj/AGjf+L5Wu7Gz1P8Al+wXOeL4dbKuElxYxBVTzIggT3mbMTzOtefqsi0upg4EH0P/AJL0Vne6rF7AuZ1/1eSQ8S+jxFzuTFK/pmcz7stM2N0tpu/3faP2uVBfY07WfAX0dXo14ZFCEUIRQhFCEUIRQhFCEUIRQhFCEUIRQhKukmEa5h7yoJL22QjmZBiPEE7c5PhQcoU6ZhwK4dw/GOlxIc2vmol30JzAGFg7ydCKQquF7BbzG+HETKe8W4qOIpauNh4cey06b66cxpIBrjKD3ODlWx9KzhzJJUnCcNd1JLk27IEAmQsmAB4xPkKcFJrTICUfaHEQdfVdO6Ng/NbM/ZHu5fCKsWe/8ikeP4gbeIchysttcWV0AXslYIBiefOqS6Dn5rUo2cVKQ8M4Zg47cZw9lNwnFScxz4b99v6UXzu81S+ytH+L/ILTiOkiqcvW2we62rXGPkDAB99VurRhI91dT7Oc4XrjuZAHyfZauGYa7cxFm41tktWs8NcIDuXmSVAEEs2wAFQptc57SQYE4nMzuVlepSp0XsDgXOjAZCI14DaqBxm8rnGhFCqXZwBy6u6skecu/wCKsK1R/Vhw2keYPyAt+ysLW0S4yYjzaf0FW+NDO9w/bsI3qirP8r/GrLP4Wjc4jzJ+wrXgNa2NHEeZP2F3PBdKsI1m1cfE2ENxFaHuopEgEggtuDoa9EKjYBleKfZKwe5oaTB0BTfD4hLihkZXU7MpDA+oqYM5JdzS0wQttdXEUIRQhFCEUIRQhFCEUIRQhFCFrF9SYDCZjfmNx56GuSF26dirHyhdJ/mdgLb1xF6VtjfL9pyO5Z07yR41VWqXGpqx2bvnychn9LlvAOjtziDZLU/N7Jm7cMzcuNqdz2mO510BnciV6NO+bxWjarQKQujNXe1wB5CgQBAgbAD8vKn8llXwno4aDbWxZG7Zrj78ufLyX/euRtUb+MqzW7YVQo0AED0oVSo3HelNvCvcs37PWXFUOqrDIQ0xmZgMpGUzodIidqVrWhrMHDFa1msTqsPpPgZE5HyBx81ivSXhrLbyWBcu3IHUraAYa6yTCaeevKqalpszGXymBZLfJBqQ0f5F2HyfTDVax0/wtsg2cKwtjslgqW2zMCVAWdoV5JjUDeuf11Fr7rRoT7fasPY1pqYVKnizzJEDftxCq/SHjmJxRvW7rAIi9dbRNvaRgGYCXi0xPISJrPrW91QNjAF0b9fladksVCzhj2DEm6SeB008Q8lpwi9YLOv+bZ6r1yG1/Ms1l1Dcvf7rp9Q72Kvcbod/uun1vexSe9ayrh7rCFDOjz3HU+vbue6nGulz2DOAR1yCnXgh7Z2Edch5pHw3CEvrGSO4GTtpOvjPhT9Wo0MgZrPc2oaxeD4dif8ARTjRwmNsC0SFe6qXBPZZGIXUbEiZ2kRVlkc6ZKot7RUpEEYgTK+ha1l5dFCEUIRQhFCEUIRQhFCEUIUTi1/q7F1/s22b3KTUKhhhO5WUW3qjRtIXNMBcYtaZ7uQO126zZiGVUOR2J5LCOQZ3PjrnsmRJ2lbNQCHACcgPce6TdLEv4nF4gqR7K5rjTFlCOxbEbu0k5QJJY+ddfLnEuUqJFOm1rf53/vYus9FcHZs4W3bw/sKI3BJbdixGmYkyfhpFaDIu4LFrFxeS7NNHtg7gHzE1JVLC7dS2pZiqIokkwAB+lcJAElda0uMDNUPpB8plq3IsBT3PcmD+zbHab1K0o61XsKYnfotKn2fGNUxuGfXmuZ4ri7YvEXbzMXLLlkqF9ldOyNhSFqJkFy2LKGNpwzAA/KcYQZPmr/ZeT+Fw/wCtZVTxCo3aPcQmgL3eN2j3BC2YrA5RiEI1Rgwj7jMv8twnyBqDKt4scNRHmAfcJltae7fOYI8wD7hRzcAZHjOptm0+Tl2DbEkwJyZTvVwpuLSMsZE8Z91B1QQ5oOMyPMO95XnDTeyrZ0tujF1MZiQYJC8uywJ8M21WPoMc4vznAjrcqKtZpc52hAHXtyXmI4ZbVi164zlvvAwTz029PSutcfxAA61VYfhLQl96yLUlfqlSY2KyQwZdid4MU0yTg5Ukziq3iQyMwmGQ7+I/3plmhVzwHL6m4bixdtW7q7XEVx5MAR+dagMheRc26SCpNdUUUIRQhFCEUIRQhFCEUIVb6fcR6rB3lALOyEBQCZEgNJA07JNL2h8MITlhp3qoOgXKU4gWGYwoyLaltslo6jfUPeUs2uotkc6Ra6B5enUraczQbSeZ+gYHFR7JvYm8qWAzMxJRTqxJ9q47bBzO5EIIGnZWpQXugIN2kyXZdYDrfvXYuh/R04S1DPmuMO1BOQak6A7mSZc6n4U/Sp3BiVh2q0d87AYevW7IKwValVzn5S8XcN+1ZH+Wqi5ln2mJIGaAdBlgCOZrMtzzeDdFtdmsaKbn6nBcv4jwDFPN24FGZoAJ130AAEbd1QFZjAmCxzjAKm8H6N37ZnsHNGgJ5+QNU1nipGCuoxTBBKdWuHXCuRri5EkyF1mBoJ30IO1K90LxICt76DeGak2OG9YwuOrOxYSWBO8zMwDtFdY0NaIyUHVS0XQcAFOsYYFWj/LJkrzjv090/wBZrpugGVVeMjalfFsOVthgdbLK08yh0P8ACWqphh8bcFeDPNRb1nS4nIEgeR7Q/hNcbg5TvTBS6/azW4j2lKz6f1WfWmQ7GVyMYVd4i2Zs32gCfONfjTTMoUogBfQPyZYvrOGYY/ZU2/8A7bFB8FFadIywLzFsbdruG/3VoqxLIoQihCKEIoQihCKELTjMUlpGe4wVVBJJMaCuOcGiSpMY55hq5lxbGnE3nZluAjVAn+aifdtliLoOUEhTMk92mc9xe/rDl9LbpMFJgAjfORPHTmqz0jW3dSYV+69YO8f9bDkZlP3gNO+qztEcsv0maYIwMjcfg5ELp/yccGSxg7dwJFy8iu5PtaiQPBQDt4nmTWhQYGsCxbdWdUqkE4DAK1Vck0UIVB+VfhpKWcSk5rLZWI3AaIM+DAD8VI25nhD9i1uy6ol1I6/HXoqffxxuWgDr1bTvyfSfGHy/veFZBeSCDotRtMNfI1W3BtDh5LEQYJ3/AOf1qhtZ14FWPYC2FYOHYcDNAETyHMAQfVY91XswSdR0xKk4OzqeYI9xBBE1W2ZLVF7sAVgLBF7bssfTtDb4/CpovSzePhRsfhASEbQMDabuIIlfTeqonrUK1j8Lw4/aS4eyWS2x0bIbb/tJIPwj31N2chWgxISvCWp7PMN8OfwBqbSrHqtcVsZWZfsn4T/U0zTKvGIXXfkTxM4K5b/6d4x5Mqt/NmrUsxli892sy7WB2hdCphZaKEIoQihCKELRfxIXSCzclXU/0A8TAqLnAKbWE45BIOL8XcCAxE8rYn/8hBzd0Ipg7mln1jom6VFuzz+vsqrY/iotEHIHuuTkzdp2Ox1JIRRsxBjfXQgLOfjvT7KV4ZwBns/Z2KvYrFvYVg6retnMWt+z1bIDnNlxrbAPYA5lWG1QBjAj9c+KYLQ7FpIPvxGuGPNauiPCjxLFKc+ZbcNdYylzLMBCVjOWgjMIgA7aA206Je7HLVVV7UKNPAcOty7nbQKAoEACAByA2rSXnyZxWVCEUIUfiGDW9ae04lXUqfUcvGovaHNLSp03mm4OGYXDbFo2MRcsXvqk2nO0giA4+DD0rAq07j4PBervCpTD2cR9fCa4RROVt5K+o/Q6UiBDoKHGRIVg4dcgAd+g8xqPgYphn4xsSdUYyppePwnT+/KuOOSqARcuiDttp4MDI/UV2RCADK08UUumYDdZ9V1/KRXBmpUvCYKS4sgX07rwDjuDCFf9DU4kYK5n4nclDYeMQy7an4f7GoASITF7wgqt8cQm4xMaj389vxfCmaRwCuZgFdfkQxv02JtT7VtHA/YYg/zr8K0rJhIWV2y3BruIXXqdWCihCKEIoQlfF+KC32QTm201MnZVB0zHfXQDU6VTVq3cAmKNG9iev0k93HLEKVZzm7JMoMujPcbcoplfEiNxotMpm6eXrwHWCTY7GwCXJAEyx0ZoGpgbQDEDaVQRJJrLhEnrr9ZJhlPQddfs6JbglIBxTqou3CqWwdkB/wAtB3Ko+kaI0y95rjZAk5nr0GKufE92Mhnv28zkOarnHxl6wie0Vsid8gCl/wCa3PiXqB65deiYpiffn1PotPRDjRwvFFJMIbj2G7gjMQPQOFbyB76uoG45UWtne0t4xHl+ivoCtFefRQhFCEUIXMflW4Tlu2sSuzjqn/aGqnzIkfhFZfaFPJ21bvZNaWmmdMR11mkNm9nVHnVhlb9u3/VctZFYYytFoiW7PYp3ac6EHcZh5g7e+RUsjKXIEQVOt3cwn09OX60HEKoiDCwcSXG8qCPNf6ifdURmu5QVMwV4NbE7qdfI/wCxqaqe0h6Vcewf+GkatYcsPTU+9ZHrVg0Ktpu8cbQlPElm7buD62nrtXNVez8SFX+NKMwMyTtMcjr/ADLUqeSvadFJ+S7E9VxW2vK4r2/4Sw+KAVpWV3iCU7UbeoE7IPx8rvlaK80ihCKEKJxTGizbZ9yNFHex0AAGpk91Re66JVlJl90LnvGeJPbV3EllMXGH1Wb/AErZH+oSQWf6ogDYLWa90YnrrUrWpUw8huX1tPwP5Rw/JasrmINx9XKxlzIOyq91q0CI72KndjXS5sAddBdcC55jLTn8nXmonHEzNYtMYz5XfwTtFR6Ktx/2svdUX5hp66HurKJgOcOXp8xyWzH3u2M8KtlMzDkGcSwHPs28w8qHHGTp0VymMIbmT6ZDzKrHGiWRSdGzop/buTcb4uB6CoQZHW9MtcGzs+Jgeyr3HrMXbxI3uH3F7k1JpnDigGIOyOvVfQvRLiXznB2LxMl7YzftDsv/ABA1psdeaCvPWin3dVzNhTepqlFCEUISrpRwz5xhbtqJYiV/aXVfiI9aptFPvKZamLLW7qqHaa8FxzAMe0h0+sPBlmfhPuFedcNOuvpeodo5PMHeMDkQZ9Dv+fxqAPoqHhMrF4Z8s+1t+ldvQYVTm+GVtAIMjlrH5j86jEFczC3YGAXX6pgjyP8Az8Kt0Vb5MFYY4MVugbsmYDxGhqU+FDIkeSUcSQG0jKI7K3APcSPzrryL2CvpTkeCq3SW3lIblmn0df6gVKnmQmGYwlPBsX1WMsXZjLdtsT4Zhm+Ej1pygbpClaGX6Lm7ivpitZePRQhFCFWOlWLHWWrWYhjOWN1JBzP5rbDAeLr4UraHYhvXWnNPWZnhLuuHn7Km464rrkXRUJCINgxfLrB7UOQonfqWbXNSb8cOscOtwWhSBaSTr9T/ADvMLdg8MGcj6giyviAT1jech/3RQ0Sd2Xl0V17iBvz88vhR+HO2JxmdgcgzOTpAUHq1X1RWb8RoYbz73Pz/AEF2oBTpXRngOuZUK5eJTMx1xLMde57gHwtIw/Ea5oJ1+f4VgHiw/wAfgfZlLEXrBaY/6uOD/hUKB8BUmGbp4lcqiLw2ABKOL281x42JJHmbrAfzVW0+6tj2+l1T5GsXmwT2zvauGPJwG/nL+6tGzOliyO02xVB2gemHwr9TCzkUIRQhFCFyfpxw44fF51HZuEOvdPMe/wCBFYdtpFlWRrivR2CsKlG6dMFAwzwdDPMeI/rB+FZ7sCmTiFPMGCDtr7/96g7QqATFH2PjB9am45FUxmFIs29Y5gEeYO3uNWDEKDjC9vvlgnkYPk2hobsKAJy6hLcSo6sAj2WKHybUfGuF3hBPBXN/IxxVa4vbzWYI1U5fcdPhU2OxlMMwcqbeWZ8v7/OnAYTK+muCY3rsPZuj/Uto/wC8oP61stMgFeLqsuPLdhU2uqCKELlnGccbmLxV0H2WFi33AKBnPiGuFVkfdrNquBeT1h+1uUWXaTGnZPnPwlWHPUFhv1K4cvOpjLdf354qpzruOw/9qva2/A2z7j4Ti6rWFidLanXvYIFYn8TXD6iuu8IO6fQfpVNPeHiR6n+EcJHV4a4g5YbMDzMoy/8AZ8alMMcNyH+Ko1213z+0jx9ybWHuA9hVtQO4m25M+bH4Gq6piDy9FfSGLm8fdCuETCFyCDcMeLP1oX4onvqQH48/VQfiX8vSEi4tbjruXV5P4nVv1NQaMet6tcfDgrd8jmNjFYi0d2SfD6O4f/603YziRuBSPaYvU2u2EjryXW6eWMihCKEIoQqt8ovCevwhZfbsnrB5D2h7tfNRSlsp36cjRP8AZ1bu60HI4fS5thr57J9fj/5T76wX4YreI0TrDR2e7by/s1C6MgqySmGEAJg/2RXGC8IVT8MVMPfzH5c6sCq3IxVvNI5MPz1/OouGK6wwEpuyy67sv8SH9e1QcWnzV7cHdapNxPss0bEK/u0qYInyVrcRjvCp2KtZbjCdJkeTf8/Cm2mWpkGRK7b8lOM6zhtkE62y9s/hY5f4CtbFAywLy/aDLtd2/FW+rUkihC5l0pyrduiIUPA8MoW40eYa3p92sytg4jrL9rcs4LmNIzj9fB80gw90/OrmYyLtgPO4z2lBj3rc9CKqBxdPFNEDumxoY5HoKbi7+fMN5VX12IuNqZ8h8TXDqOHqoMEQePoo3AOJsL627utt8OU7xpOh5HXN+9XWOmQ7Uff7Uq1IXbzcwZ9v0s72HAt3rE+xatOs79hirE/vg+tceCWkbI+kMd4muGpcPkJZj9bOD1jLfRf43I25wRVjMQ3rYq3iHO5n0KgpZN1MaeeVYHdkJH/ZFQH4zwVrpvBvH1lTfk/xnVcSRidGMN5XEPwz5DNWUHXXg8Qq7XTv0XN4Ecs13mtRedRQhFCEUIXhFCFxnjvDPmuKuWdkPbtn7rcvTb8FYNopXHFnUL09Cr3tIP114jr1UnBvJHjB/T86SbmpuEBM0btflUR4XQqyJamCtrrz3/WrNVTGCzRdAPsmPQ7VIjIqPyk15TLAbq0j1/4+NUydE0IzOxKOJ3c6q8aglG/ENP1qbXzHkrGsukjmq1xSxJU96R6qY/UUyxyuYug/IfiPocTb+zdV/wB9I/8A11r2Uy0hYfa7YqNO7r3XTKaWSihC5x8puENtkujUO0nuzKI9JtSP/bFZ1rbDg7b11wW12a+80s2de/uqOWdER116hyjd5Ru2hPgZcUqdD10QVo4EuadcR7FTODYgDDq+62lNm8N4GcG23fEF17pTxE2E5O2wDy+wqSCXFvMb8MethUMpDW2H1HZQR7x5yyKPx1UzLrrar3GeutvonnX5rlpmiHttZud2wBJPlkb8JqyZOOohL3YaQNCCOvMKs8QY2jbtHliVuT3FeyR7oNdoYGD1l9LtoAcLw1H39pnw8ZcRiAdQWu2z3e0WHvFw+40aQuuxAPA+n6SO05S4pHaBUqPvRqIPfAA91VAyCmXAYLunQ7joxVgEn6RQA3iOTeo+M1rUKt9u9eatdn7p+GRyT6rkqihCKEIoQqr8oHB+usi6B27JnTmp9r3aH0NJ2yjfbe2ey0Oz69x9w5H3VAwL6jXY/nvWAcHQt1wkJ3uJn+zUKmOKqbhgp5aVBPn6c/j+dWOxAKpAhxC8vTAjcjKfPYH31PEt66zQ2J66yUJ27Qb7S/38R8apjNXDKNiT4xcrsOTdr9a4fDiFezEJPxJAoURsx9xGYGmxkhuZXQfki4H1GGe8T/6ggqPuJIQ+ZzMfKK2rKwtbJ1WF2nXFSrdGnur5TKzUUISvpNwcYvDvZJykiUb7LjVT79/Caqq0xUbdTFlrmjUD/PguEYbGthrtyziFME9XcHMRvpzgwwPMTyeazAIwPNemcwVAHs4jrf6Hgtwa5gr3aAa3dTSDmS9bP1Z74gq0SCF01IroluB5qkgVcRoeYPD4UnimDypNk5rNxuw09oOBqjj6rgAGOeWRvUHtLYjLrrzUqVQOwdmM/vgvcJdZraFfbbs5T/1FHY9HXsebDvroEjDroeqi43SZ6B+jjwUfi9jrFS4ssCAfMrtPiQCpPeDUQbrp2qcXmFuoy66zTnAWSb7NlgXUt4hQfBSrDz1mrdSDxS5PhBHBVXEoyXblmdUYsnoc0DzBnxPnULuE7MFffnmrj0VxzWXF+1rbntbwuYwVb7IJiD36aaVKk40zIVNoY2q267NdbwWLW6uZfIg7g9xrVa4OEheeqUywwVIqSgihCKELxlBBBEg6EUHFdBjELlHHuDnDX2Ueye0nl+saivOW2gab9y9LZa4q0wddVswZkEd4/wB6W/IKb8DKZYAEp5CR+RHvFWMEtIVFQgOxW2+RoBzAI9R/t8aJx660XGzmeupUW9qs6dls0eDan+LNQRiD1iptOMbR7fpK+MwqhzAA0JP989K4aZIgK2m7GFSuM483tF0tiBOxaOfgKZpC4ADmrgxdp+TXFdZw3DzugNs/gYqP4QDW1QdepgrzduZdruHPzVnq5KIoQihCofyidFOvK37Szc2cCJbKCVInQsBmWDvKjkKTtVEuhzVq9n2vuwWPy066jFUbB2RdtnC3O0LZDpGjW51m2frWm+zus0mDIg9fa06gAN8a57/ojyKxew2EhpF7D3QFuCYBgnKZjssAOy3IgjYa9JjA5FRb450cMutm0Ldatr1ntzbuHKrkRDD2c0ezcB7LDuOYHSoBsGPJSJluWIzG75Go8llj+IDK5Chblt4up7IUkmH8i0T3HwOvTiJC4wQYJ0w64KbZxyXDauDRNlgCRmAV0PhpPgR3VI/koXTdI1Ve6Q4BjeRidXIQtEDOrZM3gDCnyNRMzx/hWsLS07v5T3o8j4a5YYgG1iVNtlb2Wb2blp9IBDAxOkEHkakyWOBGTuo6+1VWu1WOH+Tcd42EdfCvFjDvZIawWKeyFaSykfUcbnwO/wCdMgFhluXWBWeXNqC7Uz6xHyrLgMYLqyBB2I7jTbH3hKz6tMsMKTU1WihCKEJV0h4OMRbgQHGqMeXn4Gl7TQFZkapmzWg0XTpqqHxHA3sL271shQdHXtL6xqNdNRWI+x1aZkjBbVO0062DTjsWGC49ZBlC512ynZv96iAGarr6bnDFZXOKqZy23MHMswsTqRqdpB5VA3Suim4ZlLcVjr4zRkSRH2jDGRvp4bc66TGKsaxphV2/azEG4S5HeZA5aDYcql3pV4aBko1xJEHy/I/1oBgyprqHyO3G+b3lIOUXQQeUlFkDygH8VbFhM0zxWB2qB3oO75Kv9OrLRQhFCFjcQMIP9xsfMHWuESugwZVQ6T9ERdPWWexeLZhr2ST7Q20DCT3SD9o0pWs8m83Prr+Vo2W2louvxb69daKqYvA3AtwlCYB66yd9BJI15qA0/dPNhCbhAM8xs6z8zsWix7SRjwPXl0UqwGBuKtwoou5VzNaYSt+yNx/8xAZHOJictDATgcfnfxCsquEjGN+w/R8tua94xkvIuLsSwQC1fUxmKNojN36dgnvAPdXHZXvP75+4XKUtd3buI+Ry9ijo9gCLV6DKqyMBsQHByN5MVy+YG81ItJaTsUS8B4G3r06yVywvAFxFp7FyAXVb1toOmZQJG0DRDHeGq4Ub4Ldcweus0o+0d04VG5ZEcD/PotnA+Gi6MTg8SsElL0aSC6iXQ66i4G12nwJFSpMvB1J/HzUa9UsuV6Z3eWh5KzYbCNlhmHWoMrNyuAbFh4j1BmD3shkjHP3SLqgBkficeHXqFuwsyZGV/rDk33ge/bX0I2iTZ5qD45abt3XLVTQasVK9oQihCKEKNxLBLetPaf2XUqfCeY8RvUXtD2lp1U6dQ03h40XG1wzK722HbQlTHep/WNK8vVYWOLSvWMeHNDhkVYeH4YMoaBGx9f7j1oY28JS9V90wtXEuHEoJPsjKD3gbfkamR4eutqKbxewVdxGHC5p01O/lVTsxCaBTXhHQq/imDMDYtaSzCGI+4h/NtOeu1aFmsT3YvwCRtHaFOlg3E+nn9ei6rw7AW7FtbVpQqKIA/UnmTuSd62mtDRAXn6lRz3FzjipNSUEUIRQhFCF4yyK4RK6DCU8ZwPaW8iy6wGA+ss8++Dr5TVNVmN4ZpmhUwNN2WnH9qBc4Hk/yRFyyc9rkGTWEJ8O0n7JWd6rdRIxbmMt+744K5tpvYPydgdx2/PGUjudGRau3blhJS6ufqjIzo2l+ywGxEq6RsQRyqvurpJaMNm7UcswmRabzA15xGE7D/i7nkd2KlcH4R1RVX7duDhmb7SkhrDgjnkKrI0DKY1qbad0jZkfgqqrWvyRgfyH/AHDzkp7hsC4Cqf8AMtGUb7a8wfTly09bAwjDUZb0u6q0knR2Y2FMbdkZxcAGqlZjtATmAnunNp4irQMZVBcbt3rZ9Lfk7U+Ef38ffUoxlVzhCyiuri9oQihCKEIoQihCRcZ6L2r79ZJS4YlhqDGgJHfGkyKTtFiZWN7Ip2z259EXcwolnoxcUFRdWD3qe+e/wFKt7MIEX/RMO7Ra4glvqtw6NM3t39O5LYWPIsW7z76tHZ7dT5dFVf10fi3zM/Sm8P6PYeyQy2wXH137TDyJ9n0imqVmp0/xCoq2urUwccNia1elkUIRQhFC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0" name="Picture 2" descr="D:\Герасютина\театр\открытое занятие\image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5578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Герасютина\театр\открытое занятие\lokost-2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5976" y="1340768"/>
            <a:ext cx="2184243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Герасютина\театр\открытое занятие\lokost-2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9632" y="2636912"/>
            <a:ext cx="2592288" cy="376024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347864" y="1124744"/>
            <a:ext cx="540060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Конкурс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«Сказочные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животные»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995936" y="260648"/>
            <a:ext cx="471601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Время отдохнуть!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9458" name="Picture 2" descr="http://www.solnushki.ru/images/clipart/multi/lvenok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2492896"/>
            <a:ext cx="3384376" cy="34407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xQTEhUUExQWFRUWGR4YGRgYGBwYGxoeGxwfHx4gHBgbHCgiGxwnGxoZITMhJSkrLi4vGyAzODMsNygtLisBCgoKDg0OGxAQGywkICYsLC8sLC8tLCwsLDIsLCwvNDQ0LCwsLCwtLCwtLCwsLCwsLCwsLCwsLCwsLCwsLCwsLP/AABEIAQgAvwMBEQACEQEDEQH/xAAcAAACAgMBAQAAAAAAAAAAAAAABQQGAgMHAQj/xABJEAACAQIEAgcDCQYFAwIHAQABAhEAAwQSITEFQQYTIlFhcYEykaEHFCNCUmKCscFykqKy0fAkM0Ph8VPC0jSDY3OEk6PD0xX/xAAaAQACAwEBAAAAAAAAAAAAAAAABAIDBQEG/8QAPREAAQMBBQUIAgEDAQcFAAAAAQACEQMEEiExQVFhcYHwBRMikaGxwdEy4fEUI0JSM2KCg7LC4hUWJEOS/9oADAMBAAIRAxEAPwDuNCEUIRQhFCEUIRQhFCEUIRQhFCFF4jxC3YTPcaB5En3D0qynSdUMNUKlRrBLlUeKfKKlskLZJjmzhfyDa+E1oU+zC4SXen8JJ9vj8W+v8pNiPlQXqLhzFb+yItvs7752JkAamQKm6wNY8at1xx+ENtLnNM4Hhgsvk945cu3mvYq+zPc+jsWZ3+szZdFXYATE9rvFFqo/24pthuZPWJXKNQB/idJy60CsHS7pbdwjIot2yzKWgsSQAQBIAETrz5GqLJZGVgSScNyttFofTiAMUpwvSrily0by4a11WpzZWJgbkL1kkabgUwbJZGvuOcZ4/pUitanNvACOH/l8KxdFMdi8QOtvBEtEdkBSGfx1Ywv5+WpVtdOhSNxkk645K+zPrPF5+SsdIptFCFhduBVLMQqqCSSYAA3JPIRRkugEmAqxZ6ZKcRbslI61iqEElgPqlkyiJiYnQEeMLNtAL7sJ11iIpl85Zq1UykUUIRQhFCEUIRQhFCEUIRQhFCEUIRQhaMdi1tW3uOYVAWJ8B+tSYwvcGjVRc4NBJXNOM9O0uYe+hRhccMjMCpUA6ABpnRTqI3naZrZp2EtqB0+ERxnr0Wa61ywiMTPCFTOGXc14PcsF1CkgPomo7Jg+2vPuPjzbqONRl2keaqY0UnTUHLVbLfCluXWNqwblw69WgJVQNJI2HwHcBtQGsotmo7mVwvfWdFNscOvpR7iOWKNKFTDDYgj6uuoNMNdeyyVDm3MHDFNuH8LvYgxaW5dOxYkkCPtXGMadxNQfVpUR4iB1sXWU6lU4CfZdZ6O8Mu28PbtXyhyCMqTEcgxPtaeAHnXnrRWY6oX0xnt6wWzRpuawNeevlOqVV6KELC7dVRLEAd5MfnXCYXQ0uyCp3Tfi4k2v9K0A98953t2/X228AvImlbRU/wAfNaFiof56nL5PwFF+TzgxuMcfemXnqAeSnQvHIsNB3L3zXLNS/wA3Ltur/wD1NyGfXWKv1OLNRQhFCEUIRQhFCFqs3wxYD6jZT5wD+RFC6RCwx2Nt2UL3XVEG7MYH/PhUmMc8w0SVBzg0SVSuMfKKoJXDWw/33JA/cGpHmRWlS7OJxeeQ+0nUtsYNCW8T6bXbltOqL23Or+yoHgNCd9fSr6XZ4a43gCNM0vVtstF3AqLw3phirbg3LjXLfNTknzBy8u6ralgpObDRB5qunbHtMkyEysfKbFyLln6OYkEZx3SPZJ8JFLu7Lwwdj6faZFuOd3DrksPlI6TW72Ft27Dhlu9tj3BTorA6glgTH3DULHZnU6hLxEYdcvdTr1mvYLqofAmHzm2zIty3aYsbZ2YAkCfEvLd3Z8a0KoNQFgMdfKTYe7Ifmej6KzdMukIxBVxbyBRlXWSZMyY08ANedRslm7hpBMrlor98Rhko3QvpCuDe4GRn60LLKRmXLPIkAzmPMbCuWuzmvABy8lKhW7mSRgfNM8PdweKxD4jEXVtpIC2FlnaBE3CgJUGJ7z3wNcyv2lTsdPug4SMzs4LSp9n1rS7vXNMab1deFdJ8IQttJtACFDIUUDaAfZHlWI3tKhVfF7E7VousNWmMBgNisCMCAQQQdQRqDTYM4hKkQva6hJ+NYwKWGfKwVWXWNSWGk6EyoEePjSlpeQRCds1IugxIkz6faSYrpPZRkt37iG/dIUqB2VB0AEzEnmd58gKH1S8YpptjcZdTBujHeeutUh4r0VN3FWVL5cKzkuJ1Gg7HkxAUHlMdwqqkA5wDkz/Uf2XOH5gee/lmdue1dPRAAAAAAIAGgAHcK1159ZUIRQhFCEUIXgNCFAxeMAuIA0BczXDOgUId/VlPu76FIDBasNd6q091gZdjcy7HUdka7HKBXWNkwh5XMMHxoY/Gg4t1CAE20Ji2DpA1iTEnXUx3QK3H0TQoxSGOp1WW2qH1JqZeiz6U28Navr1DIQUi5lMrM6RGmaN4qyx96WE1OU5qi1lki5zhOehXFsNZFwXgFY7NlLaAbaAkd/rVVuoVahFzLZKLHXp05v8Amq1xHF27l241tMiZyAvd6cp3jlMcqeosc1gDjJS1V4LyWjBW7FdJMEOHG0ILdVl6vIfaKxMkRv2s361mf0dc2i+cpznRaLbXSFG6M4yXNMPetCzeVywfstbgSGyk51PdKkEH7vjWlWa681zchn1uSlJ4gtOuR3/tPfk04zYwrG9iCFFxWAbKWywwAEATBg6958aRtFJ1WjLdqZp1QytB2Jd0k4umLxj3bS5bQA5RtuY5M0x/zV9mpvZTDXHH2ULQ9rnXmj9qZjulFlOHJh7NsfOLxIuHJMQdDmjUtuO7WsvtF7qJLy6JGGOW07oy481o9ntFWGRgDjv/AJzO5KcRjBgrKFRN24BGZYCjcz3mY5+6vFMpG2VXBxho2HNenrVbjQNVAwnSK7MXctxG9oQBp4RTNSwUo8Eg6KNOtUGJXXvk74vM4eSy5etQ6wNQConlJBEd5q3sqs7xUnaZJbtKhEVRwKvNbKyEj4wiG7N201xFUAECcpJJbSZ2CbUpWu3heCfs5eKcU3AEnz2btqVXOi/D8SSVQFh4EMO6Row2qo0mO/Apg2210Yv5dclA4qRYVrKy5YZR2iT3ASTI1IEeNKEG9Ccof3oqnADHJX5BAAJkxv31trzpzWVC4ihCKELC/dCKzMYVQST3ACTQugTgq/iuK9VhFaTmfM0jUgSSY94HqK4phsuWfBuGKoN28Zb2jJhRGsx4d55id66BJhD37FReN9JsTirl3qMy4cCBlTM2XmzGCUB35Rp3a7VGy02AB+fFZdS0PM3Jjgq7gOGC5dW2uUFmCKOQk859K0XOuNLjpis8EvIaFaekPQlsNYNwXOsAjMMuUgEgSNTzik7P2gKtS6RGzFM1rH3bLwMpD0ZwbX7y2AQG3BO2Ubnxju8hTNeqKTS4pZlE1XABNOl3RVsHkuhw9t2CMYylTBIkSZGh15VRZLaKxLSIKvtNk7pt4GQmHAOgyYnDC611lZ8wUKAQIJXtTqdQToRvVdp7QdSq3A2QFOz2NtSmHkn0XPLWCb5ytiVB63qs09kHOUme6tHvBcv7p9EqW+It3x6pXxWy+HvvhywYJcdEYzAyuRIGu4j8prLs9YggaHKdMStOtRGO6JjXAL3DtBFhNWY68yT3kDkK5a+0KFlpl0yR1idFGjZKtd+Ij4HBO8bwlbS2CSZL7ncmNTp+XcK8K/tCpa6tRzscOQ3L1VkoMpgMbp6q0dFsGt7EXcwVmy2wJA0zFp8SJAOsbCnOymjujxULe4tIT/jfyZYW6hyL1Vzkydn+D2T66+NaJpgpBloIOKqnDcNe4dibAvSVW5C3AJVgxiIOqnKzCPdMVmus7qVcVW5TitVtZtagaesLtlaywUjLu1y7kuKGDa23XQaCNQZEjtTBGtJVMXFOwwMbeaYjMdaZLK/j+rUMy9qI0IMH9RpPKqXVLvFdZQ7x0NOCq/C7Zv4tCw+v1h8AnaHn2sg9a5Z23njzWtaXChZiG7I88PaV0KtRebRQhFCEUIS7pDZZ8NdVRJKnTv7wPEiRXCp0/wAgucY3iwuYfDgEB7Yu2yp01lGUx3ELBPfXQUzcgnl8pj026TLbwaJqRfM6fWtkZss7AluyZ5Bu8TfQe2m6+7TLikqtF9QXW89yUdF+M3rGGv3bzCxamUQAZ2JEalgez7IgCT2jyExtNoLzfIiOusFfZbGA4U24knrL7UngHB8OVRmVix1nrCmUATMiIAAmSfdpSH9ZaKxPjPmtGvZKNAwxjf8A8gqzjgguW36vM0jZ7z3EJGoBzMw91dpPrUzea6eaUrXHeGo0DkPpIbXR5S4vWbjYW9baQYzKORzg6qN1I2HcRBrZbbXOZD/EOutqzH2NgdLcDu+vrMKJ08u4llVMQQUGq5BCExEzzOvP3Cn7G2hB7vM7c1nWk1wRfyGzLrik/RjiGLdepw1x8zAkorAbe0QT7PoRvVrhRuipWAkYE71D+4HllI4HECdP1kkN3DEXGBUypMrGoM7RvMzTocIvaJYtM3DmteN6I4m5hExPtFjcYocxukdZE7asd43I18K89a6gIuAZT6mfZbtmpmbxOz0CsfQvoJdULicQOoQBtHU9YZ2hBrtIjfwrztayVK4LSYGHpu0WubQxohok9ap5xgWAgzWGdVOjXrosiT9xdY/aIpKnRsVEkMBcd5j3j0CspOrE4EDgJUbh+P6rEfR4VRcKIQVv6NB07LEjQnkw3mtDs99ItIY2N168o2llQiXunlCv2D4lin7LYQJpOZrq5fQKC0+HxrQwSBaBqt3EuFC6pFzKwO6hYH5kz41EoY8tMheYLiQtjJeaAolXbmBuGP2h8ffRIAxXSwuPhXNuJ9J3ONW6qsWLBiAPYw6SSGA30Jck7TWY+oXuJ6jrFegoWdopd045+rjs9BvVr48suHDFgRp3eEVW+ZxVNjMNukRCkdC7X0t0ndUQD8RYt/IvupuyDMqrtR3haBqT6R9lW6nVjIoQihCKEIoQq3xXoThrzZxntNvNsga+RBHuiuQrm13ARmtOG6KXLa5FvqVBkZrZkT4LcA90V0EhcdUBMwqh044VYYojYq494XFXIMgtiW1zLlLZgAYljqR3mqqxvNu7U/YLzaneAYAE8cFgvFrbt82sMsufpLzMMqIpDEA8wSsE6bwN5Cryxo7th4lPUqNU/wDyaoOH4tjEzh15qSekhto3zbE5yCARcVEUz7LBQ5dVP2isd5A1qbrLWYy9TnKTw25pUWiyVKoZWAGMYEnHZMQeSc8Hdrqrdm4rsIPYJLttLkkL4DLoBpJFFGsQMFy2WdjXFuGGsjAcMT547gjpA3zO11twP1eYK/VEMFnSSlwFQswOz302yu0uDTgs26TMYxyXuCuWLig2mHansgCy5I3gxlY6HTTYmaYeKjcCqWPa7H36+16LSsYt3ATqCt5MxB8RIYj9k92h3qIe7Qq0tH+Q69lEutiVOVrwRdg+GS2dO5S7sy90ZRUSdq6A3Me/8LPCcKXN1k4y88GDdZSNf2nUD0ApK0WOnXF2pJHEhW96QIF0dc1JWyAZd7S88g+kJj7qw0/iNQZZrNZReDQ0DXD3OPquXnOyk9daJNxfpFaysy3Gj7uHRV08XJYnzqQt9GQ0OngCmW2Kpq31+lYOC2b1y2CHuBSN1FpNCOWRj+VOXpxSTw0Hr6ViwOCyiczM0Rmdy592ij0FclVlUTp5xtczIutuyQXPJn5KI3jc+PlSVoqz4QtaxWcgX3ZnLhtUz5NeDAC5iL4/xF5R2WHsWm1A13Lbt5ActbLPSuiTqqbbaS4hrch7/pMeF8LTK+rFRduIikyFCuVAHhpzmk6jRJG9XVrS8EDDJpJ2yAVI6NW8l+8O9U/hL/8AlTFjzPL5ULc69SYd59YVkp1ZaKEIoQihCKEIoQihCS9Iuj2GxCXDeRZKH6TZlgaNPePH8qrqMa5pBTVltFSjUaWbctu7muc2OiT27FvEIgLFQHt9o5gYkFmaNSBoFA31MislvhhxxXo61ubVe+gTGcHZyA+Uz6P8Gwrm49qz1juxUBwPo1GkXCCQzDURJ0A86fqWt9QQNRHEDbtWObILMQXQNZzMn/TOQ34Zq2W0sYVQXdLbRBbsqD4aj1qi+1mAVTnVbS43QSNmJXuLRL6PacSrrBEggqw0II+B7xVZJlQDSyD1wXIsRi7uGdcG29i6ylxoWWAU25EQ3mBXprIBVax54HyKy7S4074bkRI8004fx170s4LZdCygFuRGZDAcQfqkN4E61ypZZJubeuslOnag0AP166n1TnFHDXbUX1zq4BkfOEJA1BI6onlzJpJ7CRDk212Mt+PtR+FX8IGFu1hbpBOpIuMDpMzdKgbc0PpSNSqyg0kNceAJ90we8eJLh6ftN790IAbVu6nmoyjya3AH4hSvf2W2eF4POWnz/aiGOGo5JK+ARzccXAA/aYG4gAncKWOgMA7jXYCpns6mbsuJjaeskwy1PYIj069k+6E8WVf8PaKPlWQA8woMEy0ZtY9ksBT1N9P8WnJK2im/83CJTzpDxZsNZOkXbhy241Enc+SiW9I51yq+43DPRcs1HvX45DPreqR0W4IuPunOs4TDnWdetukagnmBMnvkDWTStBl8zoPdaVsrd0y6Pyd6BPOnHF7uFCvYUF1ntRICxrKjcbeXpT2SzKbA/Ap10cJ+a2WYyzoLjEd79s/FjWYTiVbXM1DGWXlgoV7iy4bFAurEXFI7MbypG5HjVtlPjKuqML7OI0P2rJgOJW7wm20942I8wdfWtBZpaRmpdCiihCKEIoQihCKEJXxQ9bNoHs/6h8B9X15+GnPRO0Vf8G803QHd/wBw56ff15qNjLd3qSbSJ2RIW4SCR5jRT5g+NLGn4ZCspmn3sPJx1HWPolnA+O2xagK2c65CpDz3Fd6gypAwTdqsj3VJJw26RxWrB8POIv8AW3RItZpM6ZjEIO/LEsRpmyrrlMSawwXFdq1hRpd2zWPLbz03SdQnqIBEAaaCKis8knMrkHyr4lP/APRITdbSB4+0A3xysorbsda43n7AperSvNE7D6kLVextm1w/qVUfOGIJJWGDEie3Hs6RAO3rTodWpmZ9cJO7ilnNpVMI6G9ReH33vjq2Oa3YtlFPODH8saHuNUWm7ehqZsYddl3UrXgcUbbG1c1dWgMRJBBBVpGp0iBtBrzttpOkmARv+8/VatBwIurqPAsX1lpXAid1+yeYPka8Xaw5lS7h5D6Q9l0wt3EeA4fE22S4gBMdpQFYEcwY3qNK31qBDmHloeWXlChfc0qlv0KxGEvLfs4hTkOYM4M+IYDcESDtvXobN24xwHgh2wZdFTnvRdcSpHSDi93G3rdu0Id1yqN+rQwXf8Ue5V0nfbfUNVwhXUaTbPTJdz3nZy910vhXC7eHw6Wrc5EWfFzuSY5kyafY0NbAWNVquqPLnZlK79pvnCM2oIJIHsoD2QPEydfKpKQOGCktwV7fawrhUOpsvJSfuEa2/ISPCq30Q5Dao/y81WulmHvs1pzYcBD2ohwNtiNxvVNOiWOkpunVb3ZZOv2suEGGT6usztFMpd6v1s6Ca6CllsqS4ihCKEIoQl/GMd1YVV9u4YHgAJLemg8yKotFW4zDNM2ajfJJyHUdaLzD2AqCdBufTakGiBJ5oe8udgq/0k4hiPo3VQuDYw7Cc5n2SRHYtkwJBkyJgGraveXJyC0LFRoSWuM1Bls/ZHlxU3h9xr6AJKW/r3Niw+zb7vF+Wwk6rXRbeCorBtFxLsToNBvPwPPDAvLVlVUIoCqogAaACmnAHwBIucXEuccUo6T8YTCWpEG6/Ztr3t/QVEsA8Lc1bRZfMuyGa5dieBtjG663bDYm1petE5TcAMh1mAWE6rImV1726UMgxkpVsScYnL6VU4tbfrHi1dXLpFwRlPOf6CrKlq1dyUG2bRvNTuhV7LeCP7NwMPxRqPMgT6UsyrLiCcUy6kW0wQMPpNul3DGQjE25lBFyOUGFf8gfSoWmkHiCFyi+DKYdGOPBcpJlH9sgRkbvIjY8yK8jb7ETIGYy3jZy2J8t7xgcF0LDPP6V59zfCUq4Kt9M+LhVZAeyo+kI5nkn6mPDxFbnYthgd+/l99aJiz0/8jy+0s4DgrticQTlv3IJBGgXkh8I3HgO6tI9o3KvhOA9UVrtTw6K88H44j22YaOkZ7Z3UTqV+0vca9BZ7Qys280/pZVWi5hg8jtUvBMMyzrOa23dI7QPqNfWr1Wck2QRpXQoLKpLi0EKxIIBjfSoABSkhK8R9LcNm1Kqv+a4J0H2R94/AT4V2FMYCSnSqAAAIA0AqSqXtCEUIRQhVvjt3/FWx3WiR6uub8lrPtpxC07I3+w47/g/tMnAvHINba+33H7v5T4ac6nSb3hGwepSo/tC9qct2/6XnSS3mw1zuEMw71VgWB7wVBBHOr64mmV2xuisPLmRh6rHB4vsctKz2VSGwu1aXiUi1dhWdtB41bTcQC4qtzZIaFyDpTxVrvED1qsUUALbJykqwBMa6MQQwnWIHKrGNObsytBoDGw0/wA9YJzw/DBiptXD1qgZGJyG4v2GP1Ly7AnRh6002Uq8jXL2/S38ZxGGvN/iLea8BDZT1GIAjTPbOl0eKz4Cq3ta79LtMvaIGW/Ecj9qnY7C2FO11ATIzswAI27R7SHT6yAHvpYnb+Q3n5+QEwwnLQ7AD1ylWro/xBb0retxvZuA6hlI0Yd6nb301Tf3jJIhL1Wd2cCqfxbCJw/FdWQxsuOy5cMGGx2A1A5GfCkrXZw5uAxG/wDW1M0KxGOis3CePOqLaQ7iFdvqDQdqd4BB17xyrzv9AK1bERjjvz90y6k0+Ja+juGt4m+LrR1FjYM09ZcnMWJJ1AJJnnpVnalqNFgpUxiRpoP3lwUqri1t0Zn0T3jvFLOsMD5a798edZtFj3gC7Cop0nqi8W4xdDgpNll1BBE69x25HTY1uWNvd+JplM9y0tIOKtnQnp2bhK3QMyQGZVhGB0U9yPpEc408PQUnlwxCyLRQDT4TK6dZuh1DKZB2q5JKNxPGi2vjXCVJolLxed/orOhP+bc3Fv7o77kcuW5oAU4AxKbYLCLaQIggD1JJ3JPMnvqSrJJMlb6FxFCEUIRQhQ8fw23dKlwcyTlYGCJiRI5GBp4Duqt9Jr/yV1Ku+mCG5HNSbNoKAqiAOVTAAEBVOcXGSonG3Aw92eaFR5t2QPeRUKzoYTuV1mbNZvH2xS/hmHmPjWTTbeKZrvhSLv079WP8pD9IeTHkg8ObeEDno9Tb3hw/EeqqH9lt8/kct2/689FWflG4TbuvaIUC6QZaAZUeyGHPWYO41pstBUKNQtEaKr4jBuEh8LYc/aD3En8IcCuQrLxOvoleI4jeOW1iLCYhdFRXk3FzGAEunMSPBp8Irjmg5iVNrYxaYQAjIUANoAkFXFwhSCQQQHdQQQROm3Ks5zxN1sGNDekcMx7K+64eLbsj9FKuN4NhaW5buqHQ+0jMugA3AAnlyPKu2ZwbVLWxBxwPwiqC9kmZCVfOLmI1ut1rGBMgkxoIEaDwgamuV7zal4Fb/Zwo1rHce2Brh6ztTi9YfD2fm9vW9cE3DIGVTsmbkTt6+NcvAnHVIikTJpiQJhFrjotxbayykDKFKspURqMp9o+NIVLA5xmf39KoVZxWFrjV64VW3aLEkKAF7JJJ5nYkabjnUx2e0HE/a6XOMlo3+SgYnB4hy6uMnVjUEgmMwUxAicx/Orm1KFKIxJPrH0pts1aqJcbrTzOUq+fJBdVL2JwLgPbuKLgzAGYgGe+VZf3TTtkrmpn1CU7RsjaVJlRmGMHriCujWOE3LBPzd5Q/6dySB5PqR6g+dOwsguDs1oPCL1982IKos+xbYknzcgZR5CfEUQu3wBgntiwqKFQBVGwFdVZMrZQuIoQihCKEIoQihCKEKFxjCtctlV3BDAHYwZj++cVVWpl7C0K+z1BTfJUGxYvOAmU2l+sxy5j4KFJ95+NKU7M44OwCvc+k03pvHQYxzmPJN7FlUUKohRsP73PjT7WhogJN73PN52aruKW9cdnVBlmFJAJIGgIEEgHU+tEhSGCh8QfkwYXI5rCtHgY94rojRdCrRwgfiGEXLH0oaB/8MZ/+2hWgwwqsdLMSqcQxgtuVsrd7UROZgDcjXU9bn075rItNMGrLRin6Dz3IvKsdIuPC4ot25yzMnfw17+/xqdkszmuNSpn10FTXrNu3Wc016NWBhbJxWI7TN/koTqfE9w/TzqysQXSm7MagpXCcDid389ZL3AY9lZ7hbMbk5/rI2slWU7j8uVZdoZ3mB08+K9VRsjBTA13ZjgepVl4ZxQqB1LhF5W7svbHglwdpf2WqFO2V6Hhd4h6+X15JG02FlQzUEna2A7m3I8QmN7HOGtPdsdgXrdzPadbqQg2ABGvnVo7So1XCcCCCQc8EvSsrA1zKdTG64Q4Fpx80h4pike+7r7LW3X2cvaZmYdmTABK8ztSrgZJH+ueWH7TtKyVG0Qw5gjWcgBnCz6KYgWuI2L7tltKjK5En6jqOyBJ1ycvypyx12UneMxievNLW2x1X2d1NokzhjvB15rqydMcGf9b3o4/Na1Rb7P8A6vdebPZFsH+HqPtRcR08wi7G4/7KEfzRVbu0qAyk8vuFczsO1OzgcT9Sop+UOx/0rsfh/wDKq/8A1SlsPp9q7/2/W/1t9fpOOBdJ7GKJW2WDgTlYQY8IJB99NULXTrGG57CkbZ2ZXsovPGG0J1TKz0UIRQhFCEUIRQhFCEUIWF2cpjeDFCErxmIQHtSBGkMQY8htUQpBJ8VxLDsSlzrWtnmdY9/aB8VNSgqQkYhaejPDs2LNzMLi2EKrc+11kR5MEBB8TQpPPhgaqsdLfkju38RevYfEIFvObhS4GGUsZaGWZBYk7DfnVRp4yF0VcIKq4+Tv5tcLYq7ae3aGa4LeY66ZVlgJ01IjaO+qatS7gmrPSvwY4J9gegb4+386xFx7FjLNu2gBdrYEg5jIUHl2TOhoo0sLxVlqtInum6Z8Vs4n0SGhw4AYKFKHRXAEejab1XaLKHiW4FPWDtZ1HwVPx0Oo+wkVrhdwOVslku87TiG9x0cdxFYtWWeGs3n1kvSf1lF7ZqZf6hl+uClfOxbMYjDOjc2UwP3SBHqaW7pzv9m8HcevhR7t1QTRqAjYfsfSzsHCtqTctj7TCU/eWRPnFRf/AFDcgD7+RhRe61MwgHhn5GCtzcOw+4xNkf8AuL/Wq+/rZGm7yKiLTWyNN3kVhltoP/UWm/ED+Rrt57j+BHIqV6o8/wCzcORUc4qz9ufBELE+RIC/GrLlTZ5n+T6K3u6pyb5kD7PomHBcZg8x67rk07LhFaD3lQWmPI+VW0aDXuiu6Bu+9BwE7wlbVRtl3+3dO0SceeHuE5HQrEM4xOFxovScyOzFYjl2QymNQRAG4itVnZ9yDQIjTrFZ/wD6vZ2tNC0US3QjA+8HrNdGwDXDbXrgi3I7QQllnwJAMeHLxrXZejxZry1YUw890SW6SIPuVIqSqRQhFCEUIRQhFCEUIWrEvCMe5SfcKEBQOGP1ltc6juHjFRIUsljiuC2n+r7tKJK6HJNw8nD3XFpg9th2iZCoV5zz0kQPCSIqp9cNw1TIoXhLsPc9bUxxXEMRkYW+pLEdliSoB78sNPlVRtJjALraNKcZjz+lU7fRh72Is2r7J1GtxlDlzdKwYYkDVmJZiZkAjnVdFoc4SnKlYMpuczPAZRE7OGSvXGmi1A0kgfGfyEU+VkNzSbAYTMM3jpUCrZW69we1fOW7bVxyzCY03HcfKoOYHYEKynaKlLFhIVexPBm61Ldu/eW0xvSubrdLYgBRdzfWDCPGsqr2dQfUBujXHXBbFO0NFJ1RzReFyNMXZ5RpCoSXsQvUFLgzX2KDL2IMoIJXQjtjccqziKLr4cMGidu3nptW/epkODxIaJxx2+WSMDjxdu27d22jm5cFtfo0ksSB7am2d2G/fVrbK6YpEjmddxkIq1G0mktJbAn8jGuhDtit2J6DsZbqLoI2BK3EPuv9YP3vSpixWtuk+QP16LOp9uBvhviNokH/AKLvok17o8qki7YvYcDXrAlx7MfeaMyeckVVUpWumJuz6H6PonmdpucPA9r90gO5DI+hQeF3bQEqHQ6q05kPcVuDb137qTFZlQxkdmvkpi1UaxMGDqMjzGvwrr0A4cxD3T1lpc0C2GhWIGrFdjyEjeDO1bvZNJ4aXF0icAvP9tWhoIpiHGM4xA2T1Giu9bK86ihCKEIoQihCKEIoQihCwupKkd4I99CEu4Fb7Ckj6oA/X3mgrpWHEeLr1nzdHAulCzHfIugk/eMiB67b0VqgYFfRoki+Rh7pdfu9WqypNsaEj6o7/Ks4Y4lONbfJg4+6T8X4KXtG9g8U1qO0FIDofDXUT4aeFBAiUzStBDxTrM569eu9QMFxZrYwzM4FwjX6x1Uzp+1AjflXGPLDLUzUs7X32xh5ZFXDiN9ntWc6lGYZ2XbKYAjXb2q1mkkAlefc1rXuDTIBzUrB24yrQokqTZXt0DNcJwSLDA/OrH/1B99x/wBaWaP7jf8Ai9ytV5H9O/8A5f8A0hczxjkXcOWgMMXdLgbButslgPu5pA8K89WBL64P+n4evRUwO7fdyuCOEOhJOFzbxGFB+pi118mt/wBDWlZyDUDtw9yo23xB8as+19IVtrw6KEJJhujVq29zJ2bVzVrMDIG5lfsgjcbd0Vl2jsiz16ge4RGzD1T7+0Kj2tvfk3J2sb9saFN7FlUUKoAUaACtJjGsaGtEBJPe57i5xkrZUlFFCEUIRQhFCEUIRQhFCEUIS7E4sWLN5ztaDNHgBmHw09KCpNbecAud/JtiVuXbr3pN+6uYE85MtHjOX0FZ9QAvMrXtAcKLbuQOKY2+nK4bEnDYtcsns3B7MHaddPPaqqZgQirYw9ofTOYyXnGcYtt+tCkWHMMFHM6hwB3neO8eNVkXjgmaLf7cOPiGvwrN0V4VbS2L3VILlyWzBRmytqBm321jxrSoUgxokYrLtlpdUddDjdGmnkpGM7V+O4AfmT8CKuSgyUnDr9IT3L+Z/wBq4Fw5KVbGtAXFWbOmKw4PM4gfxufyFKj/AGjf+L5Wu7Gz1P8Al+wXOeL4dbKuElxYxBVTzIggT3mbMTzOtefqsi0upg4EH0P/AJL0Vne6rF7AuZ1/1eSQ8S+jxFzuTFK/pmcz7stM2N0tpu/3faP2uVBfY07WfAX0dXo14ZFCEUIRQhFCEUIRQhFCEUIRQhFCEUIRQhKukmEa5h7yoJL22QjmZBiPEE7c5PhQcoU6ZhwK4dw/GOlxIc2vmol30JzAGFg7ydCKQquF7BbzG+HETKe8W4qOIpauNh4cey06b66cxpIBrjKD3ODlWx9KzhzJJUnCcNd1JLk27IEAmQsmAB4xPkKcFJrTICUfaHEQdfVdO6Ng/NbM/ZHu5fCKsWe/8ikeP4gbeIchysttcWV0AXslYIBiefOqS6Dn5rUo2cVKQ8M4Zg47cZw9lNwnFScxz4b99v6UXzu81S+ytH+L/ILTiOkiqcvW2we62rXGPkDAB99VurRhI91dT7Oc4XrjuZAHyfZauGYa7cxFm41tktWs8NcIDuXmSVAEEs2wAFQptc57SQYE4nMzuVlepSp0XsDgXOjAZCI14DaqBxm8rnGhFCqXZwBy6u6skecu/wCKsK1R/Vhw2keYPyAt+ysLW0S4yYjzaf0FW+NDO9w/bsI3qirP8r/GrLP4Wjc4jzJ+wrXgNa2NHEeZP2F3PBdKsI1m1cfE2ENxFaHuopEgEggtuDoa9EKjYBleKfZKwe5oaTB0BTfD4hLihkZXU7MpDA+oqYM5JdzS0wQttdXEUIRQhFCEUIRQhFCEUIRQhFCFrF9SYDCZjfmNx56GuSF26dirHyhdJ/mdgLb1xF6VtjfL9pyO5Z07yR41VWqXGpqx2bvnychn9LlvAOjtziDZLU/N7Jm7cMzcuNqdz2mO510BnciV6NO+bxWjarQKQujNXe1wB5CgQBAgbAD8vKn8llXwno4aDbWxZG7Zrj78ufLyX/euRtUb+MqzW7YVQo0AED0oVSo3HelNvCvcs37PWXFUOqrDIQ0xmZgMpGUzodIidqVrWhrMHDFa1msTqsPpPgZE5HyBx81ivSXhrLbyWBcu3IHUraAYa6yTCaeevKqalpszGXymBZLfJBqQ0f5F2HyfTDVax0/wtsg2cKwtjslgqW2zMCVAWdoV5JjUDeuf11Fr7rRoT7fasPY1pqYVKnizzJEDftxCq/SHjmJxRvW7rAIi9dbRNvaRgGYCXi0xPISJrPrW91QNjAF0b9fladksVCzhj2DEm6SeB008Q8lpwi9YLOv+bZ6r1yG1/Ms1l1Dcvf7rp9Q72Kvcbod/uun1vexSe9ayrh7rCFDOjz3HU+vbue6nGulz2DOAR1yCnXgh7Z2Edch5pHw3CEvrGSO4GTtpOvjPhT9Wo0MgZrPc2oaxeD4dif8ARTjRwmNsC0SFe6qXBPZZGIXUbEiZ2kRVlkc6ZKot7RUpEEYgTK+ha1l5dFCEUIRQhFCEUIRQhFCEUIUTi1/q7F1/s22b3KTUKhhhO5WUW3qjRtIXNMBcYtaZ7uQO126zZiGVUOR2J5LCOQZ3PjrnsmRJ2lbNQCHACcgPce6TdLEv4nF4gqR7K5rjTFlCOxbEbu0k5QJJY+ddfLnEuUqJFOm1rf53/vYus9FcHZs4W3bw/sKI3BJbdixGmYkyfhpFaDIu4LFrFxeS7NNHtg7gHzE1JVLC7dS2pZiqIokkwAB+lcJAElda0uMDNUPpB8plq3IsBT3PcmD+zbHab1K0o61XsKYnfotKn2fGNUxuGfXmuZ4ri7YvEXbzMXLLlkqF9ldOyNhSFqJkFy2LKGNpwzAA/KcYQZPmr/ZeT+Fw/wCtZVTxCo3aPcQmgL3eN2j3BC2YrA5RiEI1Rgwj7jMv8twnyBqDKt4scNRHmAfcJltae7fOYI8wD7hRzcAZHjOptm0+Tl2DbEkwJyZTvVwpuLSMsZE8Z91B1QQ5oOMyPMO95XnDTeyrZ0tujF1MZiQYJC8uywJ8M21WPoMc4vznAjrcqKtZpc52hAHXtyXmI4ZbVi164zlvvAwTz029PSutcfxAA61VYfhLQl96yLUlfqlSY2KyQwZdid4MU0yTg5Ukziq3iQyMwmGQ7+I/3plmhVzwHL6m4bixdtW7q7XEVx5MAR+dagMheRc26SCpNdUUUIRQhFCEUIRQhFCEUIVb6fcR6rB3lALOyEBQCZEgNJA07JNL2h8MITlhp3qoOgXKU4gWGYwoyLaltslo6jfUPeUs2uotkc6Ra6B5enUraczQbSeZ+gYHFR7JvYm8qWAzMxJRTqxJ9q47bBzO5EIIGnZWpQXugIN2kyXZdYDrfvXYuh/R04S1DPmuMO1BOQak6A7mSZc6n4U/Sp3BiVh2q0d87AYevW7IKwValVzn5S8XcN+1ZH+Wqi5ln2mJIGaAdBlgCOZrMtzzeDdFtdmsaKbn6nBcv4jwDFPN24FGZoAJ130AAEbd1QFZjAmCxzjAKm8H6N37ZnsHNGgJ5+QNU1nipGCuoxTBBKdWuHXCuRri5EkyF1mBoJ30IO1K90LxICt76DeGak2OG9YwuOrOxYSWBO8zMwDtFdY0NaIyUHVS0XQcAFOsYYFWj/LJkrzjv090/wBZrpugGVVeMjalfFsOVthgdbLK08yh0P8ACWqphh8bcFeDPNRb1nS4nIEgeR7Q/hNcbg5TvTBS6/azW4j2lKz6f1WfWmQ7GVyMYVd4i2Zs32gCfONfjTTMoUogBfQPyZYvrOGYY/ZU2/8A7bFB8FFadIywLzFsbdruG/3VoqxLIoQihCKEIoQihCKELTjMUlpGe4wVVBJJMaCuOcGiSpMY55hq5lxbGnE3nZluAjVAn+aifdtliLoOUEhTMk92mc9xe/rDl9LbpMFJgAjfORPHTmqz0jW3dSYV+69YO8f9bDkZlP3gNO+qztEcsv0maYIwMjcfg5ELp/yccGSxg7dwJFy8iu5PtaiQPBQDt4nmTWhQYGsCxbdWdUqkE4DAK1Vck0UIVB+VfhpKWcSk5rLZWI3AaIM+DAD8VI25nhD9i1uy6ol1I6/HXoqffxxuWgDr1bTvyfSfGHy/veFZBeSCDotRtMNfI1W3BtDh5LEQYJ3/AOf1qhtZ14FWPYC2FYOHYcDNAETyHMAQfVY91XswSdR0xKk4OzqeYI9xBBE1W2ZLVF7sAVgLBF7bssfTtDb4/CpovSzePhRsfhASEbQMDabuIIlfTeqonrUK1j8Lw4/aS4eyWS2x0bIbb/tJIPwj31N2chWgxISvCWp7PMN8OfwBqbSrHqtcVsZWZfsn4T/U0zTKvGIXXfkTxM4K5b/6d4x5Mqt/NmrUsxli892sy7WB2hdCphZaKEIoQihCKELRfxIXSCzclXU/0A8TAqLnAKbWE45BIOL8XcCAxE8rYn/8hBzd0Ipg7mln1jom6VFuzz+vsqrY/iotEHIHuuTkzdp2Ox1JIRRsxBjfXQgLOfjvT7KV4ZwBns/Z2KvYrFvYVg6retnMWt+z1bIDnNlxrbAPYA5lWG1QBjAj9c+KYLQ7FpIPvxGuGPNauiPCjxLFKc+ZbcNdYylzLMBCVjOWgjMIgA7aA206Je7HLVVV7UKNPAcOty7nbQKAoEACAByA2rSXnyZxWVCEUIUfiGDW9ae04lXUqfUcvGovaHNLSp03mm4OGYXDbFo2MRcsXvqk2nO0giA4+DD0rAq07j4PBervCpTD2cR9fCa4RROVt5K+o/Q6UiBDoKHGRIVg4dcgAd+g8xqPgYphn4xsSdUYyppePwnT+/KuOOSqARcuiDttp4MDI/UV2RCADK08UUumYDdZ9V1/KRXBmpUvCYKS4sgX07rwDjuDCFf9DU4kYK5n4nclDYeMQy7an4f7GoASITF7wgqt8cQm4xMaj389vxfCmaRwCuZgFdfkQxv02JtT7VtHA/YYg/zr8K0rJhIWV2y3BruIXXqdWCihCKEIoQlfF+KC32QTm201MnZVB0zHfXQDU6VTVq3cAmKNG9iev0k93HLEKVZzm7JMoMujPcbcoplfEiNxotMpm6eXrwHWCTY7GwCXJAEyx0ZoGpgbQDEDaVQRJJrLhEnrr9ZJhlPQddfs6JbglIBxTqou3CqWwdkB/wAtB3Ko+kaI0y95rjZAk5nr0GKufE92Mhnv28zkOarnHxl6wie0Vsid8gCl/wCa3PiXqB65deiYpiffn1PotPRDjRwvFFJMIbj2G7gjMQPQOFbyB76uoG45UWtne0t4xHl+ivoCtFefRQhFCEUIXMflW4Tlu2sSuzjqn/aGqnzIkfhFZfaFPJ21bvZNaWmmdMR11mkNm9nVHnVhlb9u3/VctZFYYytFoiW7PYp3ac6EHcZh5g7e+RUsjKXIEQVOt3cwn09OX60HEKoiDCwcSXG8qCPNf6ifdURmu5QVMwV4NbE7qdfI/wCxqaqe0h6Vcewf+GkatYcsPTU+9ZHrVg0Ktpu8cbQlPElm7buD62nrtXNVez8SFX+NKMwMyTtMcjr/ADLUqeSvadFJ+S7E9VxW2vK4r2/4Sw+KAVpWV3iCU7UbeoE7IPx8rvlaK80ihCKEKJxTGizbZ9yNFHex0AAGpk91Re66JVlJl90LnvGeJPbV3EllMXGH1Wb/AErZH+oSQWf6ogDYLWa90YnrrUrWpUw8huX1tPwP5Rw/JasrmINx9XKxlzIOyq91q0CI72KndjXS5sAddBdcC55jLTn8nXmonHEzNYtMYz5XfwTtFR6Ktx/2svdUX5hp66HurKJgOcOXp8xyWzH3u2M8KtlMzDkGcSwHPs28w8qHHGTp0VymMIbmT6ZDzKrHGiWRSdGzop/buTcb4uB6CoQZHW9MtcGzs+Jgeyr3HrMXbxI3uH3F7k1JpnDigGIOyOvVfQvRLiXznB2LxMl7YzftDsv/ABA1psdeaCvPWin3dVzNhTepqlFCEUISrpRwz5xhbtqJYiV/aXVfiI9aptFPvKZamLLW7qqHaa8FxzAMe0h0+sPBlmfhPuFedcNOuvpeodo5PMHeMDkQZ9Dv+fxqAPoqHhMrF4Z8s+1t+ldvQYVTm+GVtAIMjlrH5j86jEFczC3YGAXX6pgjyP8Az8Kt0Vb5MFYY4MVugbsmYDxGhqU+FDIkeSUcSQG0jKI7K3APcSPzrryL2CvpTkeCq3SW3lIblmn0df6gVKnmQmGYwlPBsX1WMsXZjLdtsT4Zhm+Ej1pygbpClaGX6Lm7ivpitZePRQhFCFWOlWLHWWrWYhjOWN1JBzP5rbDAeLr4UraHYhvXWnNPWZnhLuuHn7Km464rrkXRUJCINgxfLrB7UOQonfqWbXNSb8cOscOtwWhSBaSTr9T/ADvMLdg8MGcj6giyviAT1jech/3RQ0Sd2Xl0V17iBvz88vhR+HO2JxmdgcgzOTpAUHq1X1RWb8RoYbz73Pz/AEF2oBTpXRngOuZUK5eJTMx1xLMde57gHwtIw/Ea5oJ1+f4VgHiw/wAfgfZlLEXrBaY/6uOD/hUKB8BUmGbp4lcqiLw2ABKOL281x42JJHmbrAfzVW0+6tj2+l1T5GsXmwT2zvauGPJwG/nL+6tGzOliyO02xVB2gemHwr9TCzkUIRQhFCFyfpxw44fF51HZuEOvdPMe/wCBFYdtpFlWRrivR2CsKlG6dMFAwzwdDPMeI/rB+FZ7sCmTiFPMGCDtr7/96g7QqATFH2PjB9am45FUxmFIs29Y5gEeYO3uNWDEKDjC9vvlgnkYPk2hobsKAJy6hLcSo6sAj2WKHybUfGuF3hBPBXN/IxxVa4vbzWYI1U5fcdPhU2OxlMMwcqbeWZ8v7/OnAYTK+muCY3rsPZuj/Uto/wC8oP61stMgFeLqsuPLdhU2uqCKELlnGccbmLxV0H2WFi33AKBnPiGuFVkfdrNquBeT1h+1uUWXaTGnZPnPwlWHPUFhv1K4cvOpjLdf354qpzruOw/9qva2/A2z7j4Ti6rWFidLanXvYIFYn8TXD6iuu8IO6fQfpVNPeHiR6n+EcJHV4a4g5YbMDzMoy/8AZ8alMMcNyH+Ko1213z+0jx9ybWHuA9hVtQO4m25M+bH4Gq6piDy9FfSGLm8fdCuETCFyCDcMeLP1oX4onvqQH48/VQfiX8vSEi4tbjruXV5P4nVv1NQaMet6tcfDgrd8jmNjFYi0d2SfD6O4f/603YziRuBSPaYvU2u2EjryXW6eWMihCKEIoQqt8ovCevwhZfbsnrB5D2h7tfNRSlsp36cjRP8AZ1bu60HI4fS5thr57J9fj/5T76wX4YreI0TrDR2e7by/s1C6MgqySmGEAJg/2RXGC8IVT8MVMPfzH5c6sCq3IxVvNI5MPz1/OouGK6wwEpuyy67sv8SH9e1QcWnzV7cHdapNxPss0bEK/u0qYInyVrcRjvCp2KtZbjCdJkeTf8/Cm2mWpkGRK7b8lOM6zhtkE62y9s/hY5f4CtbFAywLy/aDLtd2/FW+rUkihC5l0pyrduiIUPA8MoW40eYa3p92sytg4jrL9rcs4LmNIzj9fB80gw90/OrmYyLtgPO4z2lBj3rc9CKqBxdPFNEDumxoY5HoKbi7+fMN5VX12IuNqZ8h8TXDqOHqoMEQePoo3AOJsL627utt8OU7xpOh5HXN+9XWOmQ7Uff7Uq1IXbzcwZ9v0s72HAt3rE+xatOs79hirE/vg+tceCWkbI+kMd4muGpcPkJZj9bOD1jLfRf43I25wRVjMQ3rYq3iHO5n0KgpZN1MaeeVYHdkJH/ZFQH4zwVrpvBvH1lTfk/xnVcSRidGMN5XEPwz5DNWUHXXg8Qq7XTv0XN4Ecs13mtRedRQhFCEUIXhFCFxnjvDPmuKuWdkPbtn7rcvTb8FYNopXHFnUL09Cr3tIP114jr1UnBvJHjB/T86SbmpuEBM0btflUR4XQqyJamCtrrz3/WrNVTGCzRdAPsmPQ7VIjIqPyk15TLAbq0j1/4+NUydE0IzOxKOJ3c6q8aglG/ENP1qbXzHkrGsukjmq1xSxJU96R6qY/UUyxyuYug/IfiPocTb+zdV/wB9I/8A11r2Uy0hYfa7YqNO7r3XTKaWSihC5x8puENtkujUO0nuzKI9JtSP/bFZ1rbDg7b11wW12a+80s2de/uqOWdER116hyjd5Ru2hPgZcUqdD10QVo4EuadcR7FTODYgDDq+62lNm8N4GcG23fEF17pTxE2E5O2wDy+wqSCXFvMb8MethUMpDW2H1HZQR7x5yyKPx1UzLrrar3GeutvonnX5rlpmiHttZud2wBJPlkb8JqyZOOohL3YaQNCCOvMKs8QY2jbtHliVuT3FeyR7oNdoYGD1l9LtoAcLw1H39pnw8ZcRiAdQWu2z3e0WHvFw+40aQuuxAPA+n6SO05S4pHaBUqPvRqIPfAA91VAyCmXAYLunQ7joxVgEn6RQA3iOTeo+M1rUKt9u9eatdn7p+GRyT6rkqihCKEIoQqr8oHB+usi6B27JnTmp9r3aH0NJ2yjfbe2ey0Oz69x9w5H3VAwL6jXY/nvWAcHQt1wkJ3uJn+zUKmOKqbhgp5aVBPn6c/j+dWOxAKpAhxC8vTAjcjKfPYH31PEt66zQ2J66yUJ27Qb7S/38R8apjNXDKNiT4xcrsOTdr9a4fDiFezEJPxJAoURsx9xGYGmxkhuZXQfki4H1GGe8T/6ggqPuJIQ+ZzMfKK2rKwtbJ1WF2nXFSrdGnur5TKzUUISvpNwcYvDvZJykiUb7LjVT79/Caqq0xUbdTFlrmjUD/PguEYbGthrtyziFME9XcHMRvpzgwwPMTyeazAIwPNemcwVAHs4jrf6Hgtwa5gr3aAa3dTSDmS9bP1Z74gq0SCF01IroluB5qkgVcRoeYPD4UnimDypNk5rNxuw09oOBqjj6rgAGOeWRvUHtLYjLrrzUqVQOwdmM/vgvcJdZraFfbbs5T/1FHY9HXsebDvroEjDroeqi43SZ6B+jjwUfi9jrFS4ssCAfMrtPiQCpPeDUQbrp2qcXmFuoy66zTnAWSb7NlgXUt4hQfBSrDz1mrdSDxS5PhBHBVXEoyXblmdUYsnoc0DzBnxPnULuE7MFffnmrj0VxzWXF+1rbntbwuYwVb7IJiD36aaVKk40zIVNoY2q267NdbwWLW6uZfIg7g9xrVa4OEheeqUywwVIqSgihCKELxlBBBEg6EUHFdBjELlHHuDnDX2Ueye0nl+saivOW2gab9y9LZa4q0wddVswZkEd4/wB6W/IKb8DKZYAEp5CR+RHvFWMEtIVFQgOxW2+RoBzAI9R/t8aJx660XGzmeupUW9qs6dls0eDan+LNQRiD1iptOMbR7fpK+MwqhzAA0JP989K4aZIgK2m7GFSuM483tF0tiBOxaOfgKZpC4ADmrgxdp+TXFdZw3DzugNs/gYqP4QDW1QdepgrzduZdruHPzVnq5KIoQihCofyidFOvK37Szc2cCJbKCVInQsBmWDvKjkKTtVEuhzVq9n2vuwWPy066jFUbB2RdtnC3O0LZDpGjW51m2frWm+zus0mDIg9fa06gAN8a57/ojyKxew2EhpF7D3QFuCYBgnKZjssAOy3IgjYa9JjA5FRb450cMutm0Ldatr1ntzbuHKrkRDD2c0ezcB7LDuOYHSoBsGPJSJluWIzG75Go8llj+IDK5Chblt4up7IUkmH8i0T3HwOvTiJC4wQYJ0w64KbZxyXDauDRNlgCRmAV0PhpPgR3VI/koXTdI1Ve6Q4BjeRidXIQtEDOrZM3gDCnyNRMzx/hWsLS07v5T3o8j4a5YYgG1iVNtlb2Wb2blp9IBDAxOkEHkakyWOBGTuo6+1VWu1WOH+Tcd42EdfCvFjDvZIawWKeyFaSykfUcbnwO/wCdMgFhluXWBWeXNqC7Uz6xHyrLgMYLqyBB2I7jTbH3hKz6tMsMKTU1WihCKEJV0h4OMRbgQHGqMeXn4Gl7TQFZkapmzWg0XTpqqHxHA3sL271shQdHXtL6xqNdNRWI+x1aZkjBbVO0062DTjsWGC49ZBlC512ynZv96iAGarr6bnDFZXOKqZy23MHMswsTqRqdpB5VA3Suim4ZlLcVjr4zRkSRH2jDGRvp4bc66TGKsaxphV2/azEG4S5HeZA5aDYcql3pV4aBko1xJEHy/I/1oBgyprqHyO3G+b3lIOUXQQeUlFkDygH8VbFhM0zxWB2qB3oO75Kv9OrLRQhFCFjcQMIP9xsfMHWuESugwZVQ6T9ERdPWWexeLZhr2ST7Q20DCT3SD9o0pWs8m83Prr+Vo2W2louvxb69daKqYvA3AtwlCYB66yd9BJI15qA0/dPNhCbhAM8xs6z8zsWix7SRjwPXl0UqwGBuKtwoou5VzNaYSt+yNx/8xAZHOJictDATgcfnfxCsquEjGN+w/R8tua94xkvIuLsSwQC1fUxmKNojN36dgnvAPdXHZXvP75+4XKUtd3buI+Ry9ijo9gCLV6DKqyMBsQHByN5MVy+YG81ItJaTsUS8B4G3r06yVywvAFxFp7FyAXVb1toOmZQJG0DRDHeGq4Ub4Ldcweus0o+0d04VG5ZEcD/PotnA+Gi6MTg8SsElL0aSC6iXQ66i4G12nwJFSpMvB1J/HzUa9UsuV6Z3eWh5KzYbCNlhmHWoMrNyuAbFh4j1BmD3shkjHP3SLqgBkficeHXqFuwsyZGV/rDk33ge/bX0I2iTZ5qD45abt3XLVTQasVK9oQihCKEKNxLBLetPaf2XUqfCeY8RvUXtD2lp1U6dQ03h40XG1wzK722HbQlTHep/WNK8vVYWOLSvWMeHNDhkVYeH4YMoaBGx9f7j1oY28JS9V90wtXEuHEoJPsjKD3gbfkamR4eutqKbxewVdxGHC5p01O/lVTsxCaBTXhHQq/imDMDYtaSzCGI+4h/NtOeu1aFmsT3YvwCRtHaFOlg3E+nn9ei6rw7AW7FtbVpQqKIA/UnmTuSd62mtDRAXn6lRz3FzjipNSUEUIRQhFCF4yyK4RK6DCU8ZwPaW8iy6wGA+ss8++Dr5TVNVmN4ZpmhUwNN2WnH9qBc4Hk/yRFyyc9rkGTWEJ8O0n7JWd6rdRIxbmMt+744K5tpvYPydgdx2/PGUjudGRau3blhJS6ufqjIzo2l+ywGxEq6RsQRyqvurpJaMNm7UcswmRabzA15xGE7D/i7nkd2KlcH4R1RVX7duDhmb7SkhrDgjnkKrI0DKY1qbad0jZkfgqqrWvyRgfyH/AHDzkp7hsC4Cqf8AMtGUb7a8wfTly09bAwjDUZb0u6q0knR2Y2FMbdkZxcAGqlZjtATmAnunNp4irQMZVBcbt3rZ9Lfk7U+Ef38ffUoxlVzhCyiuri9oQihCKEIoQihCRcZ6L2r79ZJS4YlhqDGgJHfGkyKTtFiZWN7Ip2z259EXcwolnoxcUFRdWD3qe+e/wFKt7MIEX/RMO7Ra4glvqtw6NM3t39O5LYWPIsW7z76tHZ7dT5dFVf10fi3zM/Sm8P6PYeyQy2wXH137TDyJ9n0imqVmp0/xCoq2urUwccNia1elkUIRQhFC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data:image/jpeg;base64,/9j/4AAQSkZJRgABAQAAAQABAAD/2wCEAAkGBxQTEhUUExQWFRUWGR4YGRgYGBwYGxoeGxwfHx4gHBgbHCgiGxwnGxoZITMhJSkrLi4vGyAzODMsNygtLisBCgoKDg0OGxAQGywkICYsLC8sLC8tLCwsLDIsLCwvNDQ0LCwsLCwtLCwtLCwsLCwsLCwsLCwsLCwsLCwsLCwsLP/AABEIAQgAvwMBEQACEQEDEQH/xAAcAAACAgMBAQAAAAAAAAAAAAAABQQGAgMHAQj/xABJEAACAQIEAgcDCQYFAwIHAQABAhEAAwQSITEFQQYTIlFhcYEykaEHFCNCUmKCscFykqKy0fAkM0Ph8VPC0jSDY3OEk6PD0xX/xAAaAQACAwEBAAAAAAAAAAAAAAAABAIDBQEG/8QAPREAAQMBBQUIAgEDAQcFAAAAAQACEQMEEiExQVFhcYHwBRMikaGxwdEy4fEUI0JSM2KCg7LC4hUWJEOS/9oADAMBAAIRAxEAPwDuNCEUIRQhFCEUIRQhFCEUIRQhFCFF4jxC3YTPcaB5En3D0qynSdUMNUKlRrBLlUeKfKKlskLZJjmzhfyDa+E1oU+zC4SXen8JJ9vj8W+v8pNiPlQXqLhzFb+yItvs7752JkAamQKm6wNY8at1xx+ENtLnNM4Hhgsvk945cu3mvYq+zPc+jsWZ3+szZdFXYATE9rvFFqo/24pthuZPWJXKNQB/idJy60CsHS7pbdwjIot2yzKWgsSQAQBIAETrz5GqLJZGVgSScNyttFofTiAMUpwvSrily0by4a11WpzZWJgbkL1kkabgUwbJZGvuOcZ4/pUitanNvACOH/l8KxdFMdi8QOtvBEtEdkBSGfx1Ywv5+WpVtdOhSNxkk645K+zPrPF5+SsdIptFCFhduBVLMQqqCSSYAA3JPIRRkugEmAqxZ6ZKcRbslI61iqEElgPqlkyiJiYnQEeMLNtAL7sJ11iIpl85Zq1UykUUIRQhFCEUIRQhFCEUIRQhFCEUIRQhaMdi1tW3uOYVAWJ8B+tSYwvcGjVRc4NBJXNOM9O0uYe+hRhccMjMCpUA6ABpnRTqI3naZrZp2EtqB0+ERxnr0Wa61ywiMTPCFTOGXc14PcsF1CkgPomo7Jg+2vPuPjzbqONRl2keaqY0UnTUHLVbLfCluXWNqwblw69WgJVQNJI2HwHcBtQGsotmo7mVwvfWdFNscOvpR7iOWKNKFTDDYgj6uuoNMNdeyyVDm3MHDFNuH8LvYgxaW5dOxYkkCPtXGMadxNQfVpUR4iB1sXWU6lU4CfZdZ6O8Mu28PbtXyhyCMqTEcgxPtaeAHnXnrRWY6oX0xnt6wWzRpuawNeevlOqVV6KELC7dVRLEAd5MfnXCYXQ0uyCp3Tfi4k2v9K0A98953t2/X228AvImlbRU/wAfNaFiof56nL5PwFF+TzgxuMcfemXnqAeSnQvHIsNB3L3zXLNS/wA3Ltur/wD1NyGfXWKv1OLNRQhFCEUIRQhFCFqs3wxYD6jZT5wD+RFC6RCwx2Nt2UL3XVEG7MYH/PhUmMc8w0SVBzg0SVSuMfKKoJXDWw/33JA/cGpHmRWlS7OJxeeQ+0nUtsYNCW8T6bXbltOqL23Or+yoHgNCd9fSr6XZ4a43gCNM0vVtstF3AqLw3phirbg3LjXLfNTknzBy8u6ralgpObDRB5qunbHtMkyEysfKbFyLln6OYkEZx3SPZJ8JFLu7Lwwdj6faZFuOd3DrksPlI6TW72Ft27Dhlu9tj3BTorA6glgTH3DULHZnU6hLxEYdcvdTr1mvYLqofAmHzm2zIty3aYsbZ2YAkCfEvLd3Z8a0KoNQFgMdfKTYe7Ifmej6KzdMukIxBVxbyBRlXWSZMyY08ANedRslm7hpBMrlor98Rhko3QvpCuDe4GRn60LLKRmXLPIkAzmPMbCuWuzmvABy8lKhW7mSRgfNM8PdweKxD4jEXVtpIC2FlnaBE3CgJUGJ7z3wNcyv2lTsdPug4SMzs4LSp9n1rS7vXNMab1deFdJ8IQttJtACFDIUUDaAfZHlWI3tKhVfF7E7VousNWmMBgNisCMCAQQQdQRqDTYM4hKkQva6hJ+NYwKWGfKwVWXWNSWGk6EyoEePjSlpeQRCds1IugxIkz6faSYrpPZRkt37iG/dIUqB2VB0AEzEnmd58gKH1S8YpptjcZdTBujHeeutUh4r0VN3FWVL5cKzkuJ1Gg7HkxAUHlMdwqqkA5wDkz/Uf2XOH5gee/lmdue1dPRAAAAAAIAGgAHcK1159ZUIRQhFCEUIXgNCFAxeMAuIA0BczXDOgUId/VlPu76FIDBasNd6q091gZdjcy7HUdka7HKBXWNkwh5XMMHxoY/Gg4t1CAE20Ji2DpA1iTEnXUx3QK3H0TQoxSGOp1WW2qH1JqZeiz6U28Navr1DIQUi5lMrM6RGmaN4qyx96WE1OU5qi1lki5zhOehXFsNZFwXgFY7NlLaAbaAkd/rVVuoVahFzLZKLHXp05v8Amq1xHF27l241tMiZyAvd6cp3jlMcqeosc1gDjJS1V4LyWjBW7FdJMEOHG0ILdVl6vIfaKxMkRv2s361mf0dc2i+cpznRaLbXSFG6M4yXNMPetCzeVywfstbgSGyk51PdKkEH7vjWlWa681zchn1uSlJ4gtOuR3/tPfk04zYwrG9iCFFxWAbKWywwAEATBg6958aRtFJ1WjLdqZp1QytB2Jd0k4umLxj3bS5bQA5RtuY5M0x/zV9mpvZTDXHH2ULQ9rnXmj9qZjulFlOHJh7NsfOLxIuHJMQdDmjUtuO7WsvtF7qJLy6JGGOW07oy481o9ntFWGRgDjv/AJzO5KcRjBgrKFRN24BGZYCjcz3mY5+6vFMpG2VXBxho2HNenrVbjQNVAwnSK7MXctxG9oQBp4RTNSwUo8Eg6KNOtUGJXXvk74vM4eSy5etQ6wNQConlJBEd5q3sqs7xUnaZJbtKhEVRwKvNbKyEj4wiG7N201xFUAECcpJJbSZ2CbUpWu3heCfs5eKcU3AEnz2btqVXOi/D8SSVQFh4EMO6Row2qo0mO/Apg2210Yv5dclA4qRYVrKy5YZR2iT3ASTI1IEeNKEG9Ccof3oqnADHJX5BAAJkxv31trzpzWVC4ihCKELC/dCKzMYVQST3ACTQugTgq/iuK9VhFaTmfM0jUgSSY94HqK4phsuWfBuGKoN28Zb2jJhRGsx4d55id66BJhD37FReN9JsTirl3qMy4cCBlTM2XmzGCUB35Rp3a7VGy02AB+fFZdS0PM3Jjgq7gOGC5dW2uUFmCKOQk859K0XOuNLjpis8EvIaFaekPQlsNYNwXOsAjMMuUgEgSNTzik7P2gKtS6RGzFM1rH3bLwMpD0ZwbX7y2AQG3BO2Ubnxju8hTNeqKTS4pZlE1XABNOl3RVsHkuhw9t2CMYylTBIkSZGh15VRZLaKxLSIKvtNk7pt4GQmHAOgyYnDC611lZ8wUKAQIJXtTqdQToRvVdp7QdSq3A2QFOz2NtSmHkn0XPLWCb5ytiVB63qs09kHOUme6tHvBcv7p9EqW+It3x6pXxWy+HvvhywYJcdEYzAyuRIGu4j8prLs9YggaHKdMStOtRGO6JjXAL3DtBFhNWY68yT3kDkK5a+0KFlpl0yR1idFGjZKtd+Ij4HBO8bwlbS2CSZL7ncmNTp+XcK8K/tCpa6tRzscOQ3L1VkoMpgMbp6q0dFsGt7EXcwVmy2wJA0zFp8SJAOsbCnOymjujxULe4tIT/jfyZYW6hyL1Vzkydn+D2T66+NaJpgpBloIOKqnDcNe4dibAvSVW5C3AJVgxiIOqnKzCPdMVmus7qVcVW5TitVtZtagaesLtlaywUjLu1y7kuKGDa23XQaCNQZEjtTBGtJVMXFOwwMbeaYjMdaZLK/j+rUMy9qI0IMH9RpPKqXVLvFdZQ7x0NOCq/C7Zv4tCw+v1h8AnaHn2sg9a5Z23njzWtaXChZiG7I88PaV0KtRebRQhFCEUIS7pDZZ8NdVRJKnTv7wPEiRXCp0/wAgucY3iwuYfDgEB7Yu2yp01lGUx3ELBPfXQUzcgnl8pj026TLbwaJqRfM6fWtkZss7AluyZ5Bu8TfQe2m6+7TLikqtF9QXW89yUdF+M3rGGv3bzCxamUQAZ2JEalgez7IgCT2jyExtNoLzfIiOusFfZbGA4U24knrL7UngHB8OVRmVix1nrCmUATMiIAAmSfdpSH9ZaKxPjPmtGvZKNAwxjf8A8gqzjgguW36vM0jZ7z3EJGoBzMw91dpPrUzea6eaUrXHeGo0DkPpIbXR5S4vWbjYW9baQYzKORzg6qN1I2HcRBrZbbXOZD/EOutqzH2NgdLcDu+vrMKJ08u4llVMQQUGq5BCExEzzOvP3Cn7G2hB7vM7c1nWk1wRfyGzLrik/RjiGLdepw1x8zAkorAbe0QT7PoRvVrhRuipWAkYE71D+4HllI4HECdP1kkN3DEXGBUypMrGoM7RvMzTocIvaJYtM3DmteN6I4m5hExPtFjcYocxukdZE7asd43I18K89a6gIuAZT6mfZbtmpmbxOz0CsfQvoJdULicQOoQBtHU9YZ2hBrtIjfwrztayVK4LSYGHpu0WubQxohok9ap5xgWAgzWGdVOjXrosiT9xdY/aIpKnRsVEkMBcd5j3j0CspOrE4EDgJUbh+P6rEfR4VRcKIQVv6NB07LEjQnkw3mtDs99ItIY2N168o2llQiXunlCv2D4lin7LYQJpOZrq5fQKC0+HxrQwSBaBqt3EuFC6pFzKwO6hYH5kz41EoY8tMheYLiQtjJeaAolXbmBuGP2h8ffRIAxXSwuPhXNuJ9J3ONW6qsWLBiAPYw6SSGA30Jck7TWY+oXuJ6jrFegoWdopd045+rjs9BvVr48suHDFgRp3eEVW+ZxVNjMNukRCkdC7X0t0ndUQD8RYt/IvupuyDMqrtR3haBqT6R9lW6nVjIoQihCKEIoQq3xXoThrzZxntNvNsga+RBHuiuQrm13ARmtOG6KXLa5FvqVBkZrZkT4LcA90V0EhcdUBMwqh044VYYojYq494XFXIMgtiW1zLlLZgAYljqR3mqqxvNu7U/YLzaneAYAE8cFgvFrbt82sMsufpLzMMqIpDEA8wSsE6bwN5Cryxo7th4lPUqNU/wDyaoOH4tjEzh15qSekhto3zbE5yCARcVEUz7LBQ5dVP2isd5A1qbrLWYy9TnKTw25pUWiyVKoZWAGMYEnHZMQeSc8Hdrqrdm4rsIPYJLttLkkL4DLoBpJFFGsQMFy2WdjXFuGGsjAcMT547gjpA3zO11twP1eYK/VEMFnSSlwFQswOz302yu0uDTgs26TMYxyXuCuWLig2mHansgCy5I3gxlY6HTTYmaYeKjcCqWPa7H36+16LSsYt3ATqCt5MxB8RIYj9k92h3qIe7Qq0tH+Q69lEutiVOVrwRdg+GS2dO5S7sy90ZRUSdq6A3Me/8LPCcKXN1k4y88GDdZSNf2nUD0ApK0WOnXF2pJHEhW96QIF0dc1JWyAZd7S88g+kJj7qw0/iNQZZrNZReDQ0DXD3OPquXnOyk9daJNxfpFaysy3Gj7uHRV08XJYnzqQt9GQ0OngCmW2Kpq31+lYOC2b1y2CHuBSN1FpNCOWRj+VOXpxSTw0Hr6ViwOCyiczM0Rmdy592ij0FclVlUTp5xtczIutuyQXPJn5KI3jc+PlSVoqz4QtaxWcgX3ZnLhtUz5NeDAC5iL4/xF5R2WHsWm1A13Lbt5ActbLPSuiTqqbbaS4hrch7/pMeF8LTK+rFRduIikyFCuVAHhpzmk6jRJG9XVrS8EDDJpJ2yAVI6NW8l+8O9U/hL/8AlTFjzPL5ULc69SYd59YVkp1ZaKEIoQihCKEIoQihCS9Iuj2GxCXDeRZKH6TZlgaNPePH8qrqMa5pBTVltFSjUaWbctu7muc2OiT27FvEIgLFQHt9o5gYkFmaNSBoFA31MislvhhxxXo61ubVe+gTGcHZyA+Uz6P8Gwrm49qz1juxUBwPo1GkXCCQzDURJ0A86fqWt9QQNRHEDbtWObILMQXQNZzMn/TOQ34Zq2W0sYVQXdLbRBbsqD4aj1qi+1mAVTnVbS43QSNmJXuLRL6PacSrrBEggqw0II+B7xVZJlQDSyD1wXIsRi7uGdcG29i6ylxoWWAU25EQ3mBXprIBVax54HyKy7S4074bkRI8004fx170s4LZdCygFuRGZDAcQfqkN4E61ypZZJubeuslOnag0AP166n1TnFHDXbUX1zq4BkfOEJA1BI6onlzJpJ7CRDk212Mt+PtR+FX8IGFu1hbpBOpIuMDpMzdKgbc0PpSNSqyg0kNceAJ90we8eJLh6ftN790IAbVu6nmoyjya3AH4hSvf2W2eF4POWnz/aiGOGo5JK+ARzccXAA/aYG4gAncKWOgMA7jXYCpns6mbsuJjaeskwy1PYIj069k+6E8WVf8PaKPlWQA8woMEy0ZtY9ksBT1N9P8WnJK2im/83CJTzpDxZsNZOkXbhy241Enc+SiW9I51yq+43DPRcs1HvX45DPreqR0W4IuPunOs4TDnWdetukagnmBMnvkDWTStBl8zoPdaVsrd0y6Pyd6BPOnHF7uFCvYUF1ntRICxrKjcbeXpT2SzKbA/Ap10cJ+a2WYyzoLjEd79s/FjWYTiVbXM1DGWXlgoV7iy4bFAurEXFI7MbypG5HjVtlPjKuqML7OI0P2rJgOJW7wm20942I8wdfWtBZpaRmpdCiihCKEIoQihCKEJXxQ9bNoHs/6h8B9X15+GnPRO0Vf8G803QHd/wBw56ff15qNjLd3qSbSJ2RIW4SCR5jRT5g+NLGn4ZCspmn3sPJx1HWPolnA+O2xagK2c65CpDz3Fd6gypAwTdqsj3VJJw26RxWrB8POIv8AW3RItZpM6ZjEIO/LEsRpmyrrlMSawwXFdq1hRpd2zWPLbz03SdQnqIBEAaaCKis8knMrkHyr4lP/APRITdbSB4+0A3xysorbsda43n7AperSvNE7D6kLVextm1w/qVUfOGIJJWGDEie3Hs6RAO3rTodWpmZ9cJO7ilnNpVMI6G9ReH33vjq2Oa3YtlFPODH8saHuNUWm7ehqZsYddl3UrXgcUbbG1c1dWgMRJBBBVpGp0iBtBrzttpOkmARv+8/VatBwIurqPAsX1lpXAid1+yeYPka8Xaw5lS7h5D6Q9l0wt3EeA4fE22S4gBMdpQFYEcwY3qNK31qBDmHloeWXlChfc0qlv0KxGEvLfs4hTkOYM4M+IYDcESDtvXobN24xwHgh2wZdFTnvRdcSpHSDi93G3rdu0Id1yqN+rQwXf8Ue5V0nfbfUNVwhXUaTbPTJdz3nZy910vhXC7eHw6Wrc5EWfFzuSY5kyafY0NbAWNVquqPLnZlK79pvnCM2oIJIHsoD2QPEydfKpKQOGCktwV7fawrhUOpsvJSfuEa2/ISPCq30Q5Dao/y81WulmHvs1pzYcBD2ohwNtiNxvVNOiWOkpunVb3ZZOv2suEGGT6usztFMpd6v1s6Ca6CllsqS4ihCKEIoQl/GMd1YVV9u4YHgAJLemg8yKotFW4zDNM2ajfJJyHUdaLzD2AqCdBufTakGiBJ5oe8udgq/0k4hiPo3VQuDYw7Cc5n2SRHYtkwJBkyJgGraveXJyC0LFRoSWuM1Bls/ZHlxU3h9xr6AJKW/r3Niw+zb7vF+Wwk6rXRbeCorBtFxLsToNBvPwPPDAvLVlVUIoCqogAaACmnAHwBIucXEuccUo6T8YTCWpEG6/Ztr3t/QVEsA8Lc1bRZfMuyGa5dieBtjG663bDYm1petE5TcAMh1mAWE6rImV1726UMgxkpVsScYnL6VU4tbfrHi1dXLpFwRlPOf6CrKlq1dyUG2bRvNTuhV7LeCP7NwMPxRqPMgT6UsyrLiCcUy6kW0wQMPpNul3DGQjE25lBFyOUGFf8gfSoWmkHiCFyi+DKYdGOPBcpJlH9sgRkbvIjY8yK8jb7ETIGYy3jZy2J8t7xgcF0LDPP6V59zfCUq4Kt9M+LhVZAeyo+kI5nkn6mPDxFbnYthgd+/l99aJiz0/8jy+0s4DgrticQTlv3IJBGgXkh8I3HgO6tI9o3KvhOA9UVrtTw6K88H44j22YaOkZ7Z3UTqV+0vca9BZ7Qys280/pZVWi5hg8jtUvBMMyzrOa23dI7QPqNfWr1Wck2QRpXQoLKpLi0EKxIIBjfSoABSkhK8R9LcNm1Kqv+a4J0H2R94/AT4V2FMYCSnSqAAAIA0AqSqXtCEUIRQhVvjt3/FWx3WiR6uub8lrPtpxC07I3+w47/g/tMnAvHINba+33H7v5T4ac6nSb3hGwepSo/tC9qct2/6XnSS3mw1zuEMw71VgWB7wVBBHOr64mmV2xuisPLmRh6rHB4vsctKz2VSGwu1aXiUi1dhWdtB41bTcQC4qtzZIaFyDpTxVrvED1qsUUALbJykqwBMa6MQQwnWIHKrGNObsytBoDGw0/wA9YJzw/DBiptXD1qgZGJyG4v2GP1Ly7AnRh6002Uq8jXL2/S38ZxGGvN/iLea8BDZT1GIAjTPbOl0eKz4Cq3ta79LtMvaIGW/Ecj9qnY7C2FO11ATIzswAI27R7SHT6yAHvpYnb+Q3n5+QEwwnLQ7AD1ylWro/xBb0retxvZuA6hlI0Yd6nb301Tf3jJIhL1Wd2cCqfxbCJw/FdWQxsuOy5cMGGx2A1A5GfCkrXZw5uAxG/wDW1M0KxGOis3CePOqLaQ7iFdvqDQdqd4BB17xyrzv9AK1bERjjvz90y6k0+Ja+juGt4m+LrR1FjYM09ZcnMWJJ1AJJnnpVnalqNFgpUxiRpoP3lwUqri1t0Zn0T3jvFLOsMD5a798edZtFj3gC7Cop0nqi8W4xdDgpNll1BBE69x25HTY1uWNvd+JplM9y0tIOKtnQnp2bhK3QMyQGZVhGB0U9yPpEc408PQUnlwxCyLRQDT4TK6dZuh1DKZB2q5JKNxPGi2vjXCVJolLxed/orOhP+bc3Fv7o77kcuW5oAU4AxKbYLCLaQIggD1JJ3JPMnvqSrJJMlb6FxFCEUIRQhQ8fw23dKlwcyTlYGCJiRI5GBp4Duqt9Jr/yV1Ku+mCG5HNSbNoKAqiAOVTAAEBVOcXGSonG3Aw92eaFR5t2QPeRUKzoYTuV1mbNZvH2xS/hmHmPjWTTbeKZrvhSLv079WP8pD9IeTHkg8ObeEDno9Tb3hw/EeqqH9lt8/kct2/689FWflG4TbuvaIUC6QZaAZUeyGHPWYO41pstBUKNQtEaKr4jBuEh8LYc/aD3En8IcCuQrLxOvoleI4jeOW1iLCYhdFRXk3FzGAEunMSPBp8Irjmg5iVNrYxaYQAjIUANoAkFXFwhSCQQQHdQQQROm3Ks5zxN1sGNDekcMx7K+64eLbsj9FKuN4NhaW5buqHQ+0jMugA3AAnlyPKu2ZwbVLWxBxwPwiqC9kmZCVfOLmI1ut1rGBMgkxoIEaDwgamuV7zal4Fb/Zwo1rHce2Brh6ztTi9YfD2fm9vW9cE3DIGVTsmbkTt6+NcvAnHVIikTJpiQJhFrjotxbayykDKFKspURqMp9o+NIVLA5xmf39KoVZxWFrjV64VW3aLEkKAF7JJJ5nYkabjnUx2e0HE/a6XOMlo3+SgYnB4hy6uMnVjUEgmMwUxAicx/Orm1KFKIxJPrH0pts1aqJcbrTzOUq+fJBdVL2JwLgPbuKLgzAGYgGe+VZf3TTtkrmpn1CU7RsjaVJlRmGMHriCujWOE3LBPzd5Q/6dySB5PqR6g+dOwsguDs1oPCL1982IKos+xbYknzcgZR5CfEUQu3wBgntiwqKFQBVGwFdVZMrZQuIoQihCKEIoQihCKEKFxjCtctlV3BDAHYwZj++cVVWpl7C0K+z1BTfJUGxYvOAmU2l+sxy5j4KFJ95+NKU7M44OwCvc+k03pvHQYxzmPJN7FlUUKohRsP73PjT7WhogJN73PN52aruKW9cdnVBlmFJAJIGgIEEgHU+tEhSGCh8QfkwYXI5rCtHgY94rojRdCrRwgfiGEXLH0oaB/8MZ/+2hWgwwqsdLMSqcQxgtuVsrd7UROZgDcjXU9bn075rItNMGrLRin6Dz3IvKsdIuPC4ot25yzMnfw17+/xqdkszmuNSpn10FTXrNu3Wc016NWBhbJxWI7TN/koTqfE9w/TzqysQXSm7MagpXCcDid389ZL3AY9lZ7hbMbk5/rI2slWU7j8uVZdoZ3mB08+K9VRsjBTA13ZjgepVl4ZxQqB1LhF5W7svbHglwdpf2WqFO2V6Hhd4h6+X15JG02FlQzUEna2A7m3I8QmN7HOGtPdsdgXrdzPadbqQg2ABGvnVo7So1XCcCCCQc8EvSsrA1zKdTG64Q4Fpx80h4pike+7r7LW3X2cvaZmYdmTABK8ztSrgZJH+ueWH7TtKyVG0Qw5gjWcgBnCz6KYgWuI2L7tltKjK5En6jqOyBJ1ycvypyx12UneMxievNLW2x1X2d1NokzhjvB15rqydMcGf9b3o4/Na1Rb7P8A6vdebPZFsH+HqPtRcR08wi7G4/7KEfzRVbu0qAyk8vuFczsO1OzgcT9Sop+UOx/0rsfh/wDKq/8A1SlsPp9q7/2/W/1t9fpOOBdJ7GKJW2WDgTlYQY8IJB99NULXTrGG57CkbZ2ZXsovPGG0J1TKz0UIRQhFCEUIRQhFCEUIWF2cpjeDFCErxmIQHtSBGkMQY8htUQpBJ8VxLDsSlzrWtnmdY9/aB8VNSgqQkYhaejPDs2LNzMLi2EKrc+11kR5MEBB8TQpPPhgaqsdLfkju38RevYfEIFvObhS4GGUsZaGWZBYk7DfnVRp4yF0VcIKq4+Tv5tcLYq7ae3aGa4LeY66ZVlgJ01IjaO+qatS7gmrPSvwY4J9gegb4+386xFx7FjLNu2gBdrYEg5jIUHl2TOhoo0sLxVlqtInum6Z8Vs4n0SGhw4AYKFKHRXAEejab1XaLKHiW4FPWDtZ1HwVPx0Oo+wkVrhdwOVslku87TiG9x0cdxFYtWWeGs3n1kvSf1lF7ZqZf6hl+uClfOxbMYjDOjc2UwP3SBHqaW7pzv9m8HcevhR7t1QTRqAjYfsfSzsHCtqTctj7TCU/eWRPnFRf/AFDcgD7+RhRe61MwgHhn5GCtzcOw+4xNkf8AuL/Wq+/rZGm7yKiLTWyNN3kVhltoP/UWm/ED+Rrt57j+BHIqV6o8/wCzcORUc4qz9ufBELE+RIC/GrLlTZ5n+T6K3u6pyb5kD7PomHBcZg8x67rk07LhFaD3lQWmPI+VW0aDXuiu6Bu+9BwE7wlbVRtl3+3dO0SceeHuE5HQrEM4xOFxovScyOzFYjl2QymNQRAG4itVnZ9yDQIjTrFZ/wD6vZ2tNC0US3QjA+8HrNdGwDXDbXrgi3I7QQllnwJAMeHLxrXZejxZry1YUw890SW6SIPuVIqSqRQhFCEUIRQhFCEUIWrEvCMe5SfcKEBQOGP1ltc6juHjFRIUsljiuC2n+r7tKJK6HJNw8nD3XFpg9th2iZCoV5zz0kQPCSIqp9cNw1TIoXhLsPc9bUxxXEMRkYW+pLEdliSoB78sNPlVRtJjALraNKcZjz+lU7fRh72Is2r7J1GtxlDlzdKwYYkDVmJZiZkAjnVdFoc4SnKlYMpuczPAZRE7OGSvXGmi1A0kgfGfyEU+VkNzSbAYTMM3jpUCrZW69we1fOW7bVxyzCY03HcfKoOYHYEKynaKlLFhIVexPBm61Ldu/eW0xvSubrdLYgBRdzfWDCPGsqr2dQfUBujXHXBbFO0NFJ1RzReFyNMXZ5RpCoSXsQvUFLgzX2KDL2IMoIJXQjtjccqziKLr4cMGidu3nptW/epkODxIaJxx2+WSMDjxdu27d22jm5cFtfo0ksSB7am2d2G/fVrbK6YpEjmddxkIq1G0mktJbAn8jGuhDtit2J6DsZbqLoI2BK3EPuv9YP3vSpixWtuk+QP16LOp9uBvhviNokH/AKLvok17o8qki7YvYcDXrAlx7MfeaMyeckVVUpWumJuz6H6PonmdpucPA9r90gO5DI+hQeF3bQEqHQ6q05kPcVuDb137qTFZlQxkdmvkpi1UaxMGDqMjzGvwrr0A4cxD3T1lpc0C2GhWIGrFdjyEjeDO1bvZNJ4aXF0icAvP9tWhoIpiHGM4xA2T1Giu9bK86ihCKEIoQihCKEIoQihCwupKkd4I99CEu4Fb7Ckj6oA/X3mgrpWHEeLr1nzdHAulCzHfIugk/eMiB67b0VqgYFfRoki+Rh7pdfu9WqypNsaEj6o7/Ks4Y4lONbfJg4+6T8X4KXtG9g8U1qO0FIDofDXUT4aeFBAiUzStBDxTrM569eu9QMFxZrYwzM4FwjX6x1Uzp+1AjflXGPLDLUzUs7X32xh5ZFXDiN9ntWc6lGYZ2XbKYAjXb2q1mkkAlefc1rXuDTIBzUrB24yrQokqTZXt0DNcJwSLDA/OrH/1B99x/wBaWaP7jf8Ai9ytV5H9O/8A5f8A0hczxjkXcOWgMMXdLgbButslgPu5pA8K89WBL64P+n4evRUwO7fdyuCOEOhJOFzbxGFB+pi118mt/wBDWlZyDUDtw9yo23xB8as+19IVtrw6KEJJhujVq29zJ2bVzVrMDIG5lfsgjcbd0Vl2jsiz16ge4RGzD1T7+0Kj2tvfk3J2sb9saFN7FlUUKoAUaACtJjGsaGtEBJPe57i5xkrZUlFFCEUIRQhFCEUIRQhFCEUIS7E4sWLN5ztaDNHgBmHw09KCpNbecAud/JtiVuXbr3pN+6uYE85MtHjOX0FZ9QAvMrXtAcKLbuQOKY2+nK4bEnDYtcsns3B7MHaddPPaqqZgQirYw9ofTOYyXnGcYtt+tCkWHMMFHM6hwB3neO8eNVkXjgmaLf7cOPiGvwrN0V4VbS2L3VILlyWzBRmytqBm321jxrSoUgxokYrLtlpdUddDjdGmnkpGM7V+O4AfmT8CKuSgyUnDr9IT3L+Z/wBq4Fw5KVbGtAXFWbOmKw4PM4gfxufyFKj/AGjf+L5Wu7Gz1P8Al+wXOeL4dbKuElxYxBVTzIggT3mbMTzOtefqsi0upg4EH0P/AJL0Vne6rF7AuZ1/1eSQ8S+jxFzuTFK/pmcz7stM2N0tpu/3faP2uVBfY07WfAX0dXo14ZFCEUIRQhFCEUIRQhFCEUIRQhFCEUIRQhKukmEa5h7yoJL22QjmZBiPEE7c5PhQcoU6ZhwK4dw/GOlxIc2vmol30JzAGFg7ydCKQquF7BbzG+HETKe8W4qOIpauNh4cey06b66cxpIBrjKD3ODlWx9KzhzJJUnCcNd1JLk27IEAmQsmAB4xPkKcFJrTICUfaHEQdfVdO6Ng/NbM/ZHu5fCKsWe/8ikeP4gbeIchysttcWV0AXslYIBiefOqS6Dn5rUo2cVKQ8M4Zg47cZw9lNwnFScxz4b99v6UXzu81S+ytH+L/ILTiOkiqcvW2we62rXGPkDAB99VurRhI91dT7Oc4XrjuZAHyfZauGYa7cxFm41tktWs8NcIDuXmSVAEEs2wAFQptc57SQYE4nMzuVlepSp0XsDgXOjAZCI14DaqBxm8rnGhFCqXZwBy6u6skecu/wCKsK1R/Vhw2keYPyAt+ysLW0S4yYjzaf0FW+NDO9w/bsI3qirP8r/GrLP4Wjc4jzJ+wrXgNa2NHEeZP2F3PBdKsI1m1cfE2ENxFaHuopEgEggtuDoa9EKjYBleKfZKwe5oaTB0BTfD4hLihkZXU7MpDA+oqYM5JdzS0wQttdXEUIRQhFCEUIRQhFCEUIRQhFCFrF9SYDCZjfmNx56GuSF26dirHyhdJ/mdgLb1xF6VtjfL9pyO5Z07yR41VWqXGpqx2bvnychn9LlvAOjtziDZLU/N7Jm7cMzcuNqdz2mO510BnciV6NO+bxWjarQKQujNXe1wB5CgQBAgbAD8vKn8llXwno4aDbWxZG7Zrj78ufLyX/euRtUb+MqzW7YVQo0AED0oVSo3HelNvCvcs37PWXFUOqrDIQ0xmZgMpGUzodIidqVrWhrMHDFa1msTqsPpPgZE5HyBx81ivSXhrLbyWBcu3IHUraAYa6yTCaeevKqalpszGXymBZLfJBqQ0f5F2HyfTDVax0/wtsg2cKwtjslgqW2zMCVAWdoV5JjUDeuf11Fr7rRoT7fasPY1pqYVKnizzJEDftxCq/SHjmJxRvW7rAIi9dbRNvaRgGYCXi0xPISJrPrW91QNjAF0b9fladksVCzhj2DEm6SeB008Q8lpwi9YLOv+bZ6r1yG1/Ms1l1Dcvf7rp9Q72Kvcbod/uun1vexSe9ayrh7rCFDOjz3HU+vbue6nGulz2DOAR1yCnXgh7Z2Edch5pHw3CEvrGSO4GTtpOvjPhT9Wo0MgZrPc2oaxeD4dif8ARTjRwmNsC0SFe6qXBPZZGIXUbEiZ2kRVlkc6ZKot7RUpEEYgTK+ha1l5dFCEUIRQhFCEUIRQhFCEUIUTi1/q7F1/s22b3KTUKhhhO5WUW3qjRtIXNMBcYtaZ7uQO126zZiGVUOR2J5LCOQZ3PjrnsmRJ2lbNQCHACcgPce6TdLEv4nF4gqR7K5rjTFlCOxbEbu0k5QJJY+ddfLnEuUqJFOm1rf53/vYus9FcHZs4W3bw/sKI3BJbdixGmYkyfhpFaDIu4LFrFxeS7NNHtg7gHzE1JVLC7dS2pZiqIokkwAB+lcJAElda0uMDNUPpB8plq3IsBT3PcmD+zbHab1K0o61XsKYnfotKn2fGNUxuGfXmuZ4ri7YvEXbzMXLLlkqF9ldOyNhSFqJkFy2LKGNpwzAA/KcYQZPmr/ZeT+Fw/wCtZVTxCo3aPcQmgL3eN2j3BC2YrA5RiEI1Rgwj7jMv8twnyBqDKt4scNRHmAfcJltae7fOYI8wD7hRzcAZHjOptm0+Tl2DbEkwJyZTvVwpuLSMsZE8Z91B1QQ5oOMyPMO95XnDTeyrZ0tujF1MZiQYJC8uywJ8M21WPoMc4vznAjrcqKtZpc52hAHXtyXmI4ZbVi164zlvvAwTz029PSutcfxAA61VYfhLQl96yLUlfqlSY2KyQwZdid4MU0yTg5Ukziq3iQyMwmGQ7+I/3plmhVzwHL6m4bixdtW7q7XEVx5MAR+dagMheRc26SCpNdUUUIRQhFCEUIRQhFCEUIVb6fcR6rB3lALOyEBQCZEgNJA07JNL2h8MITlhp3qoOgXKU4gWGYwoyLaltslo6jfUPeUs2uotkc6Ra6B5enUraczQbSeZ+gYHFR7JvYm8qWAzMxJRTqxJ9q47bBzO5EIIGnZWpQXugIN2kyXZdYDrfvXYuh/R04S1DPmuMO1BOQak6A7mSZc6n4U/Sp3BiVh2q0d87AYevW7IKwValVzn5S8XcN+1ZH+Wqi5ln2mJIGaAdBlgCOZrMtzzeDdFtdmsaKbn6nBcv4jwDFPN24FGZoAJ130AAEbd1QFZjAmCxzjAKm8H6N37ZnsHNGgJ5+QNU1nipGCuoxTBBKdWuHXCuRri5EkyF1mBoJ30IO1K90LxICt76DeGak2OG9YwuOrOxYSWBO8zMwDtFdY0NaIyUHVS0XQcAFOsYYFWj/LJkrzjv090/wBZrpugGVVeMjalfFsOVthgdbLK08yh0P8ACWqphh8bcFeDPNRb1nS4nIEgeR7Q/hNcbg5TvTBS6/azW4j2lKz6f1WfWmQ7GVyMYVd4i2Zs32gCfONfjTTMoUogBfQPyZYvrOGYY/ZU2/8A7bFB8FFadIywLzFsbdruG/3VoqxLIoQihCKEIoQihCKELTjMUlpGe4wVVBJJMaCuOcGiSpMY55hq5lxbGnE3nZluAjVAn+aifdtliLoOUEhTMk92mc9xe/rDl9LbpMFJgAjfORPHTmqz0jW3dSYV+69YO8f9bDkZlP3gNO+qztEcsv0maYIwMjcfg5ELp/yccGSxg7dwJFy8iu5PtaiQPBQDt4nmTWhQYGsCxbdWdUqkE4DAK1Vck0UIVB+VfhpKWcSk5rLZWI3AaIM+DAD8VI25nhD9i1uy6ol1I6/HXoqffxxuWgDr1bTvyfSfGHy/veFZBeSCDotRtMNfI1W3BtDh5LEQYJ3/AOf1qhtZ14FWPYC2FYOHYcDNAETyHMAQfVY91XswSdR0xKk4OzqeYI9xBBE1W2ZLVF7sAVgLBF7bssfTtDb4/CpovSzePhRsfhASEbQMDabuIIlfTeqonrUK1j8Lw4/aS4eyWS2x0bIbb/tJIPwj31N2chWgxISvCWp7PMN8OfwBqbSrHqtcVsZWZfsn4T/U0zTKvGIXXfkTxM4K5b/6d4x5Mqt/NmrUsxli892sy7WB2hdCphZaKEIoQihCKELRfxIXSCzclXU/0A8TAqLnAKbWE45BIOL8XcCAxE8rYn/8hBzd0Ipg7mln1jom6VFuzz+vsqrY/iotEHIHuuTkzdp2Ox1JIRRsxBjfXQgLOfjvT7KV4ZwBns/Z2KvYrFvYVg6retnMWt+z1bIDnNlxrbAPYA5lWG1QBjAj9c+KYLQ7FpIPvxGuGPNauiPCjxLFKc+ZbcNdYylzLMBCVjOWgjMIgA7aA206Je7HLVVV7UKNPAcOty7nbQKAoEACAByA2rSXnyZxWVCEUIUfiGDW9ae04lXUqfUcvGovaHNLSp03mm4OGYXDbFo2MRcsXvqk2nO0giA4+DD0rAq07j4PBervCpTD2cR9fCa4RROVt5K+o/Q6UiBDoKHGRIVg4dcgAd+g8xqPgYphn4xsSdUYyppePwnT+/KuOOSqARcuiDttp4MDI/UV2RCADK08UUumYDdZ9V1/KRXBmpUvCYKS4sgX07rwDjuDCFf9DU4kYK5n4nclDYeMQy7an4f7GoASITF7wgqt8cQm4xMaj389vxfCmaRwCuZgFdfkQxv02JtT7VtHA/YYg/zr8K0rJhIWV2y3BruIXXqdWCihCKEIoQlfF+KC32QTm201MnZVB0zHfXQDU6VTVq3cAmKNG9iev0k93HLEKVZzm7JMoMujPcbcoplfEiNxotMpm6eXrwHWCTY7GwCXJAEyx0ZoGpgbQDEDaVQRJJrLhEnrr9ZJhlPQddfs6JbglIBxTqou3CqWwdkB/wAtB3Ko+kaI0y95rjZAk5nr0GKufE92Mhnv28zkOarnHxl6wie0Vsid8gCl/wCa3PiXqB65deiYpiffn1PotPRDjRwvFFJMIbj2G7gjMQPQOFbyB76uoG45UWtne0t4xHl+ivoCtFefRQhFCEUIXMflW4Tlu2sSuzjqn/aGqnzIkfhFZfaFPJ21bvZNaWmmdMR11mkNm9nVHnVhlb9u3/VctZFYYytFoiW7PYp3ac6EHcZh5g7e+RUsjKXIEQVOt3cwn09OX60HEKoiDCwcSXG8qCPNf6ifdURmu5QVMwV4NbE7qdfI/wCxqaqe0h6Vcewf+GkatYcsPTU+9ZHrVg0Ktpu8cbQlPElm7buD62nrtXNVez8SFX+NKMwMyTtMcjr/ADLUqeSvadFJ+S7E9VxW2vK4r2/4Sw+KAVpWV3iCU7UbeoE7IPx8rvlaK80ihCKEKJxTGizbZ9yNFHex0AAGpk91Re66JVlJl90LnvGeJPbV3EllMXGH1Wb/AErZH+oSQWf6ogDYLWa90YnrrUrWpUw8huX1tPwP5Rw/JasrmINx9XKxlzIOyq91q0CI72KndjXS5sAddBdcC55jLTn8nXmonHEzNYtMYz5XfwTtFR6Ktx/2svdUX5hp66HurKJgOcOXp8xyWzH3u2M8KtlMzDkGcSwHPs28w8qHHGTp0VymMIbmT6ZDzKrHGiWRSdGzop/buTcb4uB6CoQZHW9MtcGzs+Jgeyr3HrMXbxI3uH3F7k1JpnDigGIOyOvVfQvRLiXznB2LxMl7YzftDsv/ABA1psdeaCvPWin3dVzNhTepqlFCEUISrpRwz5xhbtqJYiV/aXVfiI9aptFPvKZamLLW7qqHaa8FxzAMe0h0+sPBlmfhPuFedcNOuvpeodo5PMHeMDkQZ9Dv+fxqAPoqHhMrF4Z8s+1t+ldvQYVTm+GVtAIMjlrH5j86jEFczC3YGAXX6pgjyP8Az8Kt0Vb5MFYY4MVugbsmYDxGhqU+FDIkeSUcSQG0jKI7K3APcSPzrryL2CvpTkeCq3SW3lIblmn0df6gVKnmQmGYwlPBsX1WMsXZjLdtsT4Zhm+Ej1pygbpClaGX6Lm7ivpitZePRQhFCFWOlWLHWWrWYhjOWN1JBzP5rbDAeLr4UraHYhvXWnNPWZnhLuuHn7Km464rrkXRUJCINgxfLrB7UOQonfqWbXNSb8cOscOtwWhSBaSTr9T/ADvMLdg8MGcj6giyviAT1jech/3RQ0Sd2Xl0V17iBvz88vhR+HO2JxmdgcgzOTpAUHq1X1RWb8RoYbz73Pz/AEF2oBTpXRngOuZUK5eJTMx1xLMde57gHwtIw/Ea5oJ1+f4VgHiw/wAfgfZlLEXrBaY/6uOD/hUKB8BUmGbp4lcqiLw2ABKOL281x42JJHmbrAfzVW0+6tj2+l1T5GsXmwT2zvauGPJwG/nL+6tGzOliyO02xVB2gemHwr9TCzkUIRQhFCFyfpxw44fF51HZuEOvdPMe/wCBFYdtpFlWRrivR2CsKlG6dMFAwzwdDPMeI/rB+FZ7sCmTiFPMGCDtr7/96g7QqATFH2PjB9am45FUxmFIs29Y5gEeYO3uNWDEKDjC9vvlgnkYPk2hobsKAJy6hLcSo6sAj2WKHybUfGuF3hBPBXN/IxxVa4vbzWYI1U5fcdPhU2OxlMMwcqbeWZ8v7/OnAYTK+muCY3rsPZuj/Uto/wC8oP61stMgFeLqsuPLdhU2uqCKELlnGccbmLxV0H2WFi33AKBnPiGuFVkfdrNquBeT1h+1uUWXaTGnZPnPwlWHPUFhv1K4cvOpjLdf354qpzruOw/9qva2/A2z7j4Ti6rWFidLanXvYIFYn8TXD6iuu8IO6fQfpVNPeHiR6n+EcJHV4a4g5YbMDzMoy/8AZ8alMMcNyH+Ko1213z+0jx9ybWHuA9hVtQO4m25M+bH4Gq6piDy9FfSGLm8fdCuETCFyCDcMeLP1oX4onvqQH48/VQfiX8vSEi4tbjruXV5P4nVv1NQaMet6tcfDgrd8jmNjFYi0d2SfD6O4f/603YziRuBSPaYvU2u2EjryXW6eWMihCKEIoQqt8ovCevwhZfbsnrB5D2h7tfNRSlsp36cjRP8AZ1bu60HI4fS5thr57J9fj/5T76wX4YreI0TrDR2e7by/s1C6MgqySmGEAJg/2RXGC8IVT8MVMPfzH5c6sCq3IxVvNI5MPz1/OouGK6wwEpuyy67sv8SH9e1QcWnzV7cHdapNxPss0bEK/u0qYInyVrcRjvCp2KtZbjCdJkeTf8/Cm2mWpkGRK7b8lOM6zhtkE62y9s/hY5f4CtbFAywLy/aDLtd2/FW+rUkihC5l0pyrduiIUPA8MoW40eYa3p92sytg4jrL9rcs4LmNIzj9fB80gw90/OrmYyLtgPO4z2lBj3rc9CKqBxdPFNEDumxoY5HoKbi7+fMN5VX12IuNqZ8h8TXDqOHqoMEQePoo3AOJsL627utt8OU7xpOh5HXN+9XWOmQ7Uff7Uq1IXbzcwZ9v0s72HAt3rE+xatOs79hirE/vg+tceCWkbI+kMd4muGpcPkJZj9bOD1jLfRf43I25wRVjMQ3rYq3iHO5n0KgpZN1MaeeVYHdkJH/ZFQH4zwVrpvBvH1lTfk/xnVcSRidGMN5XEPwz5DNWUHXXg8Qq7XTv0XN4Ecs13mtRedRQhFCEUIXhFCFxnjvDPmuKuWdkPbtn7rcvTb8FYNopXHFnUL09Cr3tIP114jr1UnBvJHjB/T86SbmpuEBM0btflUR4XQqyJamCtrrz3/WrNVTGCzRdAPsmPQ7VIjIqPyk15TLAbq0j1/4+NUydE0IzOxKOJ3c6q8aglG/ENP1qbXzHkrGsukjmq1xSxJU96R6qY/UUyxyuYug/IfiPocTb+zdV/wB9I/8A11r2Uy0hYfa7YqNO7r3XTKaWSihC5x8puENtkujUO0nuzKI9JtSP/bFZ1rbDg7b11wW12a+80s2de/uqOWdER116hyjd5Ru2hPgZcUqdD10QVo4EuadcR7FTODYgDDq+62lNm8N4GcG23fEF17pTxE2E5O2wDy+wqSCXFvMb8MethUMpDW2H1HZQR7x5yyKPx1UzLrrar3GeutvonnX5rlpmiHttZud2wBJPlkb8JqyZOOohL3YaQNCCOvMKs8QY2jbtHliVuT3FeyR7oNdoYGD1l9LtoAcLw1H39pnw8ZcRiAdQWu2z3e0WHvFw+40aQuuxAPA+n6SO05S4pHaBUqPvRqIPfAA91VAyCmXAYLunQ7joxVgEn6RQA3iOTeo+M1rUKt9u9eatdn7p+GRyT6rkqihCKEIoQqr8oHB+usi6B27JnTmp9r3aH0NJ2yjfbe2ey0Oz69x9w5H3VAwL6jXY/nvWAcHQt1wkJ3uJn+zUKmOKqbhgp5aVBPn6c/j+dWOxAKpAhxC8vTAjcjKfPYH31PEt66zQ2J66yUJ27Qb7S/38R8apjNXDKNiT4xcrsOTdr9a4fDiFezEJPxJAoURsx9xGYGmxkhuZXQfki4H1GGe8T/6ggqPuJIQ+ZzMfKK2rKwtbJ1WF2nXFSrdGnur5TKzUUISvpNwcYvDvZJykiUb7LjVT79/Caqq0xUbdTFlrmjUD/PguEYbGthrtyziFME9XcHMRvpzgwwPMTyeazAIwPNemcwVAHs4jrf6Hgtwa5gr3aAa3dTSDmS9bP1Z74gq0SCF01IroluB5qkgVcRoeYPD4UnimDypNk5rNxuw09oOBqjj6rgAGOeWRvUHtLYjLrrzUqVQOwdmM/vgvcJdZraFfbbs5T/1FHY9HXsebDvroEjDroeqi43SZ6B+jjwUfi9jrFS4ssCAfMrtPiQCpPeDUQbrp2qcXmFuoy66zTnAWSb7NlgXUt4hQfBSrDz1mrdSDxS5PhBHBVXEoyXblmdUYsnoc0DzBnxPnULuE7MFffnmrj0VxzWXF+1rbntbwuYwVb7IJiD36aaVKk40zIVNoY2q267NdbwWLW6uZfIg7g9xrVa4OEheeqUywwVIqSgihCKELxlBBBEg6EUHFdBjELlHHuDnDX2Ueye0nl+saivOW2gab9y9LZa4q0wddVswZkEd4/wB6W/IKb8DKZYAEp5CR+RHvFWMEtIVFQgOxW2+RoBzAI9R/t8aJx660XGzmeupUW9qs6dls0eDan+LNQRiD1iptOMbR7fpK+MwqhzAA0JP989K4aZIgK2m7GFSuM483tF0tiBOxaOfgKZpC4ADmrgxdp+TXFdZw3DzugNs/gYqP4QDW1QdepgrzduZdruHPzVnq5KIoQihCofyidFOvK37Szc2cCJbKCVInQsBmWDvKjkKTtVEuhzVq9n2vuwWPy066jFUbB2RdtnC3O0LZDpGjW51m2frWm+zus0mDIg9fa06gAN8a57/ojyKxew2EhpF7D3QFuCYBgnKZjssAOy3IgjYa9JjA5FRb450cMutm0Ldatr1ntzbuHKrkRDD2c0ezcB7LDuOYHSoBsGPJSJluWIzG75Go8llj+IDK5Chblt4up7IUkmH8i0T3HwOvTiJC4wQYJ0w64KbZxyXDauDRNlgCRmAV0PhpPgR3VI/koXTdI1Ve6Q4BjeRidXIQtEDOrZM3gDCnyNRMzx/hWsLS07v5T3o8j4a5YYgG1iVNtlb2Wb2blp9IBDAxOkEHkakyWOBGTuo6+1VWu1WOH+Tcd42EdfCvFjDvZIawWKeyFaSykfUcbnwO/wCdMgFhluXWBWeXNqC7Uz6xHyrLgMYLqyBB2I7jTbH3hKz6tMsMKTU1WihCKEJV0h4OMRbgQHGqMeXn4Gl7TQFZkapmzWg0XTpqqHxHA3sL271shQdHXtL6xqNdNRWI+x1aZkjBbVO0062DTjsWGC49ZBlC512ynZv96iAGarr6bnDFZXOKqZy23MHMswsTqRqdpB5VA3Suim4ZlLcVjr4zRkSRH2jDGRvp4bc66TGKsaxphV2/azEG4S5HeZA5aDYcql3pV4aBko1xJEHy/I/1oBgyprqHyO3G+b3lIOUXQQeUlFkDygH8VbFhM0zxWB2qB3oO75Kv9OrLRQhFCFjcQMIP9xsfMHWuESugwZVQ6T9ERdPWWexeLZhr2ST7Q20DCT3SD9o0pWs8m83Prr+Vo2W2louvxb69daKqYvA3AtwlCYB66yd9BJI15qA0/dPNhCbhAM8xs6z8zsWix7SRjwPXl0UqwGBuKtwoou5VzNaYSt+yNx/8xAZHOJictDATgcfnfxCsquEjGN+w/R8tua94xkvIuLsSwQC1fUxmKNojN36dgnvAPdXHZXvP75+4XKUtd3buI+Ry9ijo9gCLV6DKqyMBsQHByN5MVy+YG81ItJaTsUS8B4G3r06yVywvAFxFp7FyAXVb1toOmZQJG0DRDHeGq4Ub4Ldcweus0o+0d04VG5ZEcD/PotnA+Gi6MTg8SsElL0aSC6iXQ66i4G12nwJFSpMvB1J/HzUa9UsuV6Z3eWh5KzYbCNlhmHWoMrNyuAbFh4j1BmD3shkjHP3SLqgBkficeHXqFuwsyZGV/rDk33ge/bX0I2iTZ5qD45abt3XLVTQasVK9oQihCKEKNxLBLetPaf2XUqfCeY8RvUXtD2lp1U6dQ03h40XG1wzK722HbQlTHep/WNK8vVYWOLSvWMeHNDhkVYeH4YMoaBGx9f7j1oY28JS9V90wtXEuHEoJPsjKD3gbfkamR4eutqKbxewVdxGHC5p01O/lVTsxCaBTXhHQq/imDMDYtaSzCGI+4h/NtOeu1aFmsT3YvwCRtHaFOlg3E+nn9ei6rw7AW7FtbVpQqKIA/UnmTuSd62mtDRAXn6lRz3FzjipNSUEUIRQhFCF4yyK4RK6DCU8ZwPaW8iy6wGA+ss8++Dr5TVNVmN4ZpmhUwNN2WnH9qBc4Hk/yRFyyc9rkGTWEJ8O0n7JWd6rdRIxbmMt+744K5tpvYPydgdx2/PGUjudGRau3blhJS6ufqjIzo2l+ywGxEq6RsQRyqvurpJaMNm7UcswmRabzA15xGE7D/i7nkd2KlcH4R1RVX7duDhmb7SkhrDgjnkKrI0DKY1qbad0jZkfgqqrWvyRgfyH/AHDzkp7hsC4Cqf8AMtGUb7a8wfTly09bAwjDUZb0u6q0knR2Y2FMbdkZxcAGqlZjtATmAnunNp4irQMZVBcbt3rZ9Lfk7U+Ef38ffUoxlVzhCyiuri9oQihCKEIoQihCRcZ6L2r79ZJS4YlhqDGgJHfGkyKTtFiZWN7Ip2z259EXcwolnoxcUFRdWD3qe+e/wFKt7MIEX/RMO7Ra4glvqtw6NM3t39O5LYWPIsW7z76tHZ7dT5dFVf10fi3zM/Sm8P6PYeyQy2wXH137TDyJ9n0imqVmp0/xCoq2urUwccNia1elkUIRQhFC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0" name="Picture 2" descr="http://www.cartoonclipartfree.com/Cliparts_Free/Maerchen_Free/Cartoon-Clipart-Free-11.gif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6323"/>
          <a:stretch>
            <a:fillRect/>
          </a:stretch>
        </p:blipFill>
        <p:spPr bwMode="auto">
          <a:xfrm>
            <a:off x="2915816" y="-243408"/>
            <a:ext cx="5918867" cy="5544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35</Words>
  <Application>Microsoft Office PowerPoint</Application>
  <PresentationFormat>Экран (4:3)</PresentationFormat>
  <Paragraphs>17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Анатолий</cp:lastModifiedBy>
  <cp:revision>22</cp:revision>
  <dcterms:created xsi:type="dcterms:W3CDTF">2014-12-08T04:57:59Z</dcterms:created>
  <dcterms:modified xsi:type="dcterms:W3CDTF">2015-09-13T19:27:23Z</dcterms:modified>
</cp:coreProperties>
</file>