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14"/>
  </p:notesMasterIdLst>
  <p:sldIdLst>
    <p:sldId id="257" r:id="rId2"/>
    <p:sldId id="258" r:id="rId3"/>
    <p:sldId id="259" r:id="rId4"/>
    <p:sldId id="260" r:id="rId5"/>
    <p:sldId id="261" r:id="rId6"/>
    <p:sldId id="264" r:id="rId7"/>
    <p:sldId id="265" r:id="rId8"/>
    <p:sldId id="271" r:id="rId9"/>
    <p:sldId id="270" r:id="rId10"/>
    <p:sldId id="267" r:id="rId11"/>
    <p:sldId id="273" r:id="rId12"/>
    <p:sldId id="27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4" autoAdjust="0"/>
    <p:restoredTop sz="94607" autoAdjust="0"/>
  </p:normalViewPr>
  <p:slideViewPr>
    <p:cSldViewPr>
      <p:cViewPr varScale="1">
        <p:scale>
          <a:sx n="81" d="100"/>
          <a:sy n="81" d="100"/>
        </p:scale>
        <p:origin x="-105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394AFA-1C51-4048-90AE-D004DFE78682}" type="datetimeFigureOut">
              <a:rPr lang="ru-RU" smtClean="0"/>
              <a:pPr/>
              <a:t>14.09.2015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AF1785-2258-4C3F-AF39-49CD9DA01EB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C12EE-2F6F-4137-A22F-C7FD638CA8DD}" type="datetimeFigureOut">
              <a:rPr lang="ru-RU" smtClean="0"/>
              <a:pPr/>
              <a:t>14.09.2015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2E8AF-5111-4F16-8C5C-C051BD7BF01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C12EE-2F6F-4137-A22F-C7FD638CA8DD}" type="datetimeFigureOut">
              <a:rPr lang="ru-RU" smtClean="0"/>
              <a:pPr/>
              <a:t>14.09.2015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2E8AF-5111-4F16-8C5C-C051BD7BF0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C12EE-2F6F-4137-A22F-C7FD638CA8DD}" type="datetimeFigureOut">
              <a:rPr lang="ru-RU" smtClean="0"/>
              <a:pPr/>
              <a:t>14.09.2015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2E8AF-5111-4F16-8C5C-C051BD7BF0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C12EE-2F6F-4137-A22F-C7FD638CA8DD}" type="datetimeFigureOut">
              <a:rPr lang="ru-RU" smtClean="0"/>
              <a:pPr/>
              <a:t>14.09.2015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2E8AF-5111-4F16-8C5C-C051BD7BF0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C12EE-2F6F-4137-A22F-C7FD638CA8DD}" type="datetimeFigureOut">
              <a:rPr lang="ru-RU" smtClean="0"/>
              <a:pPr/>
              <a:t>14.09.2015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4CB2E8AF-5111-4F16-8C5C-C051BD7BF0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C12EE-2F6F-4137-A22F-C7FD638CA8DD}" type="datetimeFigureOut">
              <a:rPr lang="ru-RU" smtClean="0"/>
              <a:pPr/>
              <a:t>14.09.2015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2E8AF-5111-4F16-8C5C-C051BD7BF0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C12EE-2F6F-4137-A22F-C7FD638CA8DD}" type="datetimeFigureOut">
              <a:rPr lang="ru-RU" smtClean="0"/>
              <a:pPr/>
              <a:t>14.09.2015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2E8AF-5111-4F16-8C5C-C051BD7BF0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C12EE-2F6F-4137-A22F-C7FD638CA8DD}" type="datetimeFigureOut">
              <a:rPr lang="ru-RU" smtClean="0"/>
              <a:pPr/>
              <a:t>14.09.2015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2E8AF-5111-4F16-8C5C-C051BD7BF0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C12EE-2F6F-4137-A22F-C7FD638CA8DD}" type="datetimeFigureOut">
              <a:rPr lang="ru-RU" smtClean="0"/>
              <a:pPr/>
              <a:t>14.09.2015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2E8AF-5111-4F16-8C5C-C051BD7BF0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C12EE-2F6F-4137-A22F-C7FD638CA8DD}" type="datetimeFigureOut">
              <a:rPr lang="ru-RU" smtClean="0"/>
              <a:pPr/>
              <a:t>14.09.2015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2E8AF-5111-4F16-8C5C-C051BD7BF0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C12EE-2F6F-4137-A22F-C7FD638CA8DD}" type="datetimeFigureOut">
              <a:rPr lang="ru-RU" smtClean="0"/>
              <a:pPr/>
              <a:t>14.09.2015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2E8AF-5111-4F16-8C5C-C051BD7BF0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AFC12EE-2F6F-4137-A22F-C7FD638CA8DD}" type="datetimeFigureOut">
              <a:rPr lang="ru-RU" smtClean="0"/>
              <a:pPr/>
              <a:t>14.09.2015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CB2E8AF-5111-4F16-8C5C-C051BD7BF01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ransition/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143000"/>
          </a:xfrm>
        </p:spPr>
        <p:txBody>
          <a:bodyPr/>
          <a:lstStyle/>
          <a:p>
            <a:r>
              <a:rPr lang="ru-RU" i="1" dirty="0" smtClean="0"/>
              <a:t>Бирюсинск 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00108"/>
            <a:ext cx="8229600" cy="4709160"/>
          </a:xfrm>
        </p:spPr>
        <p:txBody>
          <a:bodyPr>
            <a:normAutofit/>
          </a:bodyPr>
          <a:lstStyle/>
          <a:p>
            <a:r>
              <a:rPr lang="ru-RU" sz="2600" b="1" dirty="0" err="1" smtClean="0">
                <a:solidFill>
                  <a:schemeClr val="bg1"/>
                </a:solidFill>
              </a:rPr>
              <a:t>Бирюси́нск</a:t>
            </a:r>
            <a:r>
              <a:rPr lang="ru-RU" sz="2600" dirty="0" smtClean="0">
                <a:solidFill>
                  <a:schemeClr val="bg1"/>
                </a:solidFill>
              </a:rPr>
              <a:t> — город основан с 1967.</a:t>
            </a:r>
            <a:r>
              <a:rPr lang="ru-RU" sz="2400" dirty="0" smtClean="0"/>
              <a:t> </a:t>
            </a:r>
            <a:r>
              <a:rPr lang="ru-RU" sz="2400" dirty="0" smtClean="0">
                <a:solidFill>
                  <a:schemeClr val="bg1"/>
                </a:solidFill>
              </a:rPr>
              <a:t>Этот небольшой и самый западный город Иркутской области находится в </a:t>
            </a:r>
            <a:r>
              <a:rPr lang="ru-RU" sz="2400" dirty="0" err="1" smtClean="0">
                <a:solidFill>
                  <a:schemeClr val="bg1"/>
                </a:solidFill>
              </a:rPr>
              <a:t>Тайшетском</a:t>
            </a:r>
            <a:r>
              <a:rPr lang="ru-RU" sz="2400" dirty="0" smtClean="0">
                <a:solidFill>
                  <a:schemeClr val="bg1"/>
                </a:solidFill>
              </a:rPr>
              <a:t> районе, вблизи Транссибирской магистрали, на берегу реки Бирюсы (отсюда его название), в 682 км от областного центра ив 12 км от районного.</a:t>
            </a:r>
            <a:endParaRPr lang="ru-RU" sz="2600" dirty="0" smtClean="0">
              <a:solidFill>
                <a:schemeClr val="bg1"/>
              </a:solidFill>
            </a:endParaRPr>
          </a:p>
          <a:p>
            <a:r>
              <a:rPr lang="ru-RU" sz="2600" dirty="0" smtClean="0">
                <a:solidFill>
                  <a:schemeClr val="bg1"/>
                </a:solidFill>
              </a:rPr>
              <a:t>Население 9,0 тыс. человек. (2010).</a:t>
            </a:r>
          </a:p>
          <a:p>
            <a:r>
              <a:rPr lang="ru-RU" sz="2600" dirty="0" smtClean="0">
                <a:solidFill>
                  <a:schemeClr val="bg1"/>
                </a:solidFill>
              </a:rPr>
              <a:t>Город расположен на правом берегу реки Бирюса (бассейн Ангары).</a:t>
            </a:r>
          </a:p>
          <a:p>
            <a:r>
              <a:rPr lang="ru-RU" sz="2600" dirty="0" smtClean="0">
                <a:solidFill>
                  <a:schemeClr val="bg1"/>
                </a:solidFill>
              </a:rPr>
              <a:t>Административно образует </a:t>
            </a:r>
            <a:r>
              <a:rPr lang="ru-RU" sz="2600" dirty="0" err="1" smtClean="0">
                <a:solidFill>
                  <a:schemeClr val="bg1"/>
                </a:solidFill>
              </a:rPr>
              <a:t>Бирюсинское</a:t>
            </a:r>
            <a:r>
              <a:rPr lang="ru-RU" sz="2600" dirty="0" smtClean="0">
                <a:solidFill>
                  <a:schemeClr val="bg1"/>
                </a:solidFill>
              </a:rPr>
              <a:t> городское поселение, входит в состав муниципального образования </a:t>
            </a:r>
            <a:r>
              <a:rPr lang="ru-RU" sz="2600" dirty="0" err="1" smtClean="0">
                <a:solidFill>
                  <a:schemeClr val="bg1"/>
                </a:solidFill>
              </a:rPr>
              <a:t>Тайшетский</a:t>
            </a:r>
            <a:r>
              <a:rPr lang="ru-RU" sz="2600" dirty="0" smtClean="0">
                <a:solidFill>
                  <a:schemeClr val="bg1"/>
                </a:solidFill>
              </a:rPr>
              <a:t> район Иркутской области.</a:t>
            </a:r>
            <a:endParaRPr lang="ru-RU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Tm="2636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ХРАМ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          </a:t>
            </a:r>
            <a:r>
              <a:rPr lang="ru-RU" dirty="0" smtClean="0">
                <a:solidFill>
                  <a:schemeClr val="bg1"/>
                </a:solidFill>
              </a:rPr>
              <a:t>В городе находится два храма  </a:t>
            </a:r>
          </a:p>
          <a:p>
            <a:pPr>
              <a:buNone/>
            </a:pPr>
            <a:r>
              <a:rPr lang="ru-RU" dirty="0" smtClean="0"/>
              <a:t> 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0242" name="Picture 2" descr="C:\Documents and Settings\Администратор\Рабочий стол\photo-05-biriusinsk-russi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2214554"/>
            <a:ext cx="3571900" cy="4195762"/>
          </a:xfrm>
          <a:prstGeom prst="rect">
            <a:avLst/>
          </a:prstGeom>
          <a:noFill/>
        </p:spPr>
      </p:pic>
      <p:pic>
        <p:nvPicPr>
          <p:cNvPr id="10243" name="Picture 3" descr="C:\Documents and Settings\Администратор\Рабочий стол\s49029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2214554"/>
            <a:ext cx="3286148" cy="4167190"/>
          </a:xfrm>
          <a:prstGeom prst="rect">
            <a:avLst/>
          </a:prstGeom>
          <a:noFill/>
        </p:spPr>
      </p:pic>
    </p:spTree>
  </p:cSld>
  <p:clrMapOvr>
    <a:masterClrMapping/>
  </p:clrMapOvr>
  <p:transition advTm="5881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Рисунок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476672"/>
            <a:ext cx="8496944" cy="638132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1404" y="2023821"/>
            <a:ext cx="6204042" cy="2754104"/>
          </a:xfrm>
        </p:spPr>
        <p:txBody>
          <a:bodyPr/>
          <a:lstStyle/>
          <a:p>
            <a:r>
              <a:rPr lang="ru-RU" dirty="0" smtClean="0"/>
              <a:t>Наши </a:t>
            </a:r>
            <a:r>
              <a:rPr lang="ru-RU" dirty="0" err="1" smtClean="0"/>
              <a:t>прсторы</a:t>
            </a:r>
            <a:endParaRPr lang="ru-RU" dirty="0"/>
          </a:p>
        </p:txBody>
      </p:sp>
    </p:spTree>
  </p:cSld>
  <p:clrMapOvr>
    <a:masterClrMapping/>
  </p:clrMapOvr>
  <p:transition advTm="6708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Сибирская зима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4" name="Содержимое 3" descr="Рисунок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578200"/>
            <a:ext cx="8280920" cy="4947144"/>
          </a:xfrm>
        </p:spPr>
      </p:pic>
    </p:spTree>
  </p:cSld>
  <p:clrMapOvr>
    <a:masterClrMapping/>
  </p:clrMapOvr>
  <p:transition advTm="10483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ИСТОРИЯ ГОРОДА 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85860"/>
            <a:ext cx="8229600" cy="4709160"/>
          </a:xfrm>
        </p:spPr>
        <p:txBody>
          <a:bodyPr>
            <a:normAutofit/>
          </a:bodyPr>
          <a:lstStyle/>
          <a:p>
            <a:r>
              <a:rPr lang="ru-RU" sz="2600" dirty="0" smtClean="0">
                <a:solidFill>
                  <a:schemeClr val="bg1"/>
                </a:solidFill>
              </a:rPr>
              <a:t>В 1897 году при строительстве Великого Сибирского железнодорожного пути был основан разъезд </a:t>
            </a:r>
            <a:r>
              <a:rPr lang="ru-RU" sz="2600" dirty="0" err="1" smtClean="0">
                <a:solidFill>
                  <a:schemeClr val="bg1"/>
                </a:solidFill>
              </a:rPr>
              <a:t>Суетиха</a:t>
            </a:r>
            <a:r>
              <a:rPr lang="ru-RU" sz="2600" dirty="0" smtClean="0">
                <a:solidFill>
                  <a:schemeClr val="bg1"/>
                </a:solidFill>
              </a:rPr>
              <a:t>. Название разъезда, согласно одной из версий, возникло благодаря той суете, что была при строительстве железнодорожного моста. По другой версии, название разъезд получил от протекающей неподалёку реки </a:t>
            </a:r>
            <a:r>
              <a:rPr lang="ru-RU" sz="2600" dirty="0" err="1" smtClean="0">
                <a:solidFill>
                  <a:schemeClr val="bg1"/>
                </a:solidFill>
              </a:rPr>
              <a:t>Суетиха</a:t>
            </a:r>
            <a:r>
              <a:rPr lang="ru-RU" sz="2600" dirty="0" smtClean="0">
                <a:solidFill>
                  <a:schemeClr val="bg1"/>
                </a:solidFill>
              </a:rPr>
              <a:t>.</a:t>
            </a:r>
          </a:p>
          <a:p>
            <a:endParaRPr lang="ru-RU" dirty="0"/>
          </a:p>
        </p:txBody>
      </p:sp>
      <p:pic>
        <p:nvPicPr>
          <p:cNvPr id="2050" name="Picture 2" descr="C:\Documents and Settings\Администратор\Рабочий стол\мост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2" y="3786190"/>
            <a:ext cx="4000528" cy="2733694"/>
          </a:xfrm>
          <a:prstGeom prst="rect">
            <a:avLst/>
          </a:prstGeom>
          <a:noFill/>
        </p:spPr>
      </p:pic>
      <p:pic>
        <p:nvPicPr>
          <p:cNvPr id="2051" name="Picture 3" descr="C:\Documents and Settings\Администратор\Рабочий стол\мост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4214818"/>
            <a:ext cx="3571900" cy="2357430"/>
          </a:xfrm>
          <a:prstGeom prst="rect">
            <a:avLst/>
          </a:prstGeom>
          <a:noFill/>
        </p:spPr>
      </p:pic>
    </p:spTree>
  </p:cSld>
  <p:clrMapOvr>
    <a:masterClrMapping/>
  </p:clrMapOvr>
  <p:transition advTm="20499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785794"/>
            <a:ext cx="8229600" cy="573788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К 1899 году вокруг разъезда сформировалось небольшое поселение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В 1912 году пущена первая пилорама.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В 1929 году был сдан в эксплуатацию </a:t>
            </a:r>
            <a:r>
              <a:rPr lang="ru-RU" dirty="0" err="1" smtClean="0">
                <a:solidFill>
                  <a:schemeClr val="bg1"/>
                </a:solidFill>
              </a:rPr>
              <a:t>четырёхрамный</a:t>
            </a:r>
            <a:r>
              <a:rPr lang="ru-RU" dirty="0" smtClean="0">
                <a:solidFill>
                  <a:schemeClr val="bg1"/>
                </a:solidFill>
              </a:rPr>
              <a:t> лесопильный завод.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В 1933 году построены клуб им. Парижской коммуны и здание вокзала.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В 1934 году село </a:t>
            </a:r>
            <a:r>
              <a:rPr lang="ru-RU" dirty="0" err="1" smtClean="0">
                <a:solidFill>
                  <a:schemeClr val="bg1"/>
                </a:solidFill>
              </a:rPr>
              <a:t>Суетиха</a:t>
            </a:r>
            <a:r>
              <a:rPr lang="ru-RU" dirty="0" smtClean="0">
                <a:solidFill>
                  <a:schemeClr val="bg1"/>
                </a:solidFill>
              </a:rPr>
              <a:t> преобразовано в рабочий посёлок.</a:t>
            </a:r>
          </a:p>
          <a:p>
            <a:endParaRPr lang="ru-RU" dirty="0"/>
          </a:p>
        </p:txBody>
      </p:sp>
    </p:spTree>
  </p:cSld>
  <p:clrMapOvr>
    <a:masterClrMapping/>
  </p:clrMapOvr>
  <p:transition advTm="161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500034" y="642918"/>
            <a:ext cx="8229600" cy="564360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В 1952 году на гидролизном заводе в п. </a:t>
            </a:r>
            <a:r>
              <a:rPr lang="ru-RU" dirty="0" err="1" smtClean="0">
                <a:solidFill>
                  <a:schemeClr val="bg1"/>
                </a:solidFill>
              </a:rPr>
              <a:t>Суетиха</a:t>
            </a:r>
            <a:r>
              <a:rPr lang="ru-RU" dirty="0" smtClean="0">
                <a:solidFill>
                  <a:schemeClr val="bg1"/>
                </a:solidFill>
              </a:rPr>
              <a:t> произведена первая продукция — этиловый спирт.</a:t>
            </a:r>
          </a:p>
          <a:p>
            <a:endParaRPr lang="ru-RU" dirty="0" smtClean="0">
              <a:solidFill>
                <a:schemeClr val="bg1"/>
              </a:solidFill>
            </a:endParaRPr>
          </a:p>
          <a:p>
            <a:endParaRPr lang="ru-RU" dirty="0" smtClean="0">
              <a:solidFill>
                <a:schemeClr val="bg1"/>
              </a:solidFill>
            </a:endParaRPr>
          </a:p>
          <a:p>
            <a:endParaRPr lang="ru-RU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  </a:t>
            </a:r>
          </a:p>
          <a:p>
            <a:pPr>
              <a:buNone/>
            </a:pPr>
            <a:endParaRPr lang="ru-RU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   11 мая 1967 года рабочему посёлку </a:t>
            </a:r>
            <a:r>
              <a:rPr lang="ru-RU" dirty="0" err="1" smtClean="0">
                <a:solidFill>
                  <a:schemeClr val="bg1"/>
                </a:solidFill>
              </a:rPr>
              <a:t>Суетиха</a:t>
            </a:r>
            <a:r>
              <a:rPr lang="ru-RU" dirty="0" smtClean="0">
                <a:solidFill>
                  <a:schemeClr val="bg1"/>
                </a:solidFill>
              </a:rPr>
              <a:t> присвоен статус города районного подчинения. Поселок </a:t>
            </a:r>
            <a:r>
              <a:rPr lang="ru-RU" dirty="0" err="1" smtClean="0">
                <a:solidFill>
                  <a:schemeClr val="bg1"/>
                </a:solidFill>
              </a:rPr>
              <a:t>Суетиха</a:t>
            </a:r>
            <a:r>
              <a:rPr lang="ru-RU" dirty="0" smtClean="0">
                <a:solidFill>
                  <a:schemeClr val="bg1"/>
                </a:solidFill>
              </a:rPr>
              <a:t> переименован в Бирюсинск.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6" name="Picture 2" descr="C:\Documents and Settings\Администратор\Рабочий стол\Scan-110720-00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1643050"/>
            <a:ext cx="5388046" cy="2714644"/>
          </a:xfrm>
          <a:prstGeom prst="rect">
            <a:avLst/>
          </a:prstGeom>
          <a:noFill/>
        </p:spPr>
      </p:pic>
    </p:spTree>
  </p:cSld>
  <p:clrMapOvr>
    <a:masterClrMapping/>
  </p:clrMapOvr>
  <p:transition advTm="16317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28596" y="642918"/>
            <a:ext cx="8229600" cy="5286412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Площадь города Бирюсинск: 23 кв. км.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Город Бирюсинск расположен в пределах </a:t>
            </a:r>
            <a:r>
              <a:rPr lang="ru-RU" dirty="0" err="1" smtClean="0">
                <a:solidFill>
                  <a:schemeClr val="bg1"/>
                </a:solidFill>
              </a:rPr>
              <a:t>Средне-Сибирского</a:t>
            </a:r>
            <a:r>
              <a:rPr lang="ru-RU" dirty="0" smtClean="0">
                <a:solidFill>
                  <a:schemeClr val="bg1"/>
                </a:solidFill>
              </a:rPr>
              <a:t> плоскогорья, в таежной зоне.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Его экономико-географическое положение является выгодным. Город расположен на Транссибирской железнодорожной магистрали, в непосредственной близости от узловой станции Тайшет (15 км)а железнодорожная линия Абакан-Тайшет обеспечивает удобную связь с южными районами Красноярского края и с Кузбассом. 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Tm="15616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КУЛЬТУРА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В Бирюсинске находится памятник в честь победы над фашизмом установлены 15 Октября 1967года. Каждый год все организаций города, школы и детские сады 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    возлагают венки в честь 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    погибших во второй 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    мировой войне. 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7171" name="Picture 3" descr="C:\Documents and Settings\Администратор\Рабочий стол\апоп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90" y="3071810"/>
            <a:ext cx="3619525" cy="3143272"/>
          </a:xfrm>
          <a:prstGeom prst="rect">
            <a:avLst/>
          </a:prstGeom>
          <a:noFill/>
        </p:spPr>
      </p:pic>
    </p:spTree>
  </p:cSld>
  <p:clrMapOvr>
    <a:masterClrMapping/>
  </p:clrMapOvr>
  <p:transition advTm="7801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</a:t>
            </a:r>
          </a:p>
          <a:p>
            <a:pPr>
              <a:buNone/>
            </a:pPr>
            <a:endParaRPr lang="ru-RU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ru-RU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ru-RU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ru-RU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ru-RU" dirty="0" smtClean="0">
              <a:solidFill>
                <a:schemeClr val="bg1"/>
              </a:solidFill>
            </a:endParaRPr>
          </a:p>
          <a:p>
            <a:pPr algn="ctr">
              <a:buNone/>
            </a:pPr>
            <a:r>
              <a:rPr lang="ru-RU" dirty="0" smtClean="0">
                <a:solidFill>
                  <a:schemeClr val="bg1"/>
                </a:solidFill>
              </a:rPr>
              <a:t>    Памятник  государственному деятелю</a:t>
            </a:r>
          </a:p>
          <a:p>
            <a:pPr algn="ctr">
              <a:buNone/>
            </a:pPr>
            <a:r>
              <a:rPr lang="ru-RU" dirty="0" smtClean="0">
                <a:solidFill>
                  <a:schemeClr val="bg1"/>
                </a:solidFill>
              </a:rPr>
              <a:t>    Ленину Владимиру Ильичу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8197" name="Picture 5" descr="C:\Documents and Settings\Администратор\Рабочий стол\апт (1)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160712"/>
            <a:ext cx="5572164" cy="4179124"/>
          </a:xfrm>
          <a:prstGeom prst="rect">
            <a:avLst/>
          </a:prstGeom>
          <a:noFill/>
        </p:spPr>
      </p:pic>
    </p:spTree>
  </p:cSld>
  <p:clrMapOvr>
    <a:masterClrMapping/>
  </p:clrMapOvr>
  <p:transition advTm="5943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i="1" dirty="0" smtClean="0"/>
              <a:t>Год основания музея - 1967</a:t>
            </a:r>
            <a:endParaRPr lang="ru-RU" sz="4400" i="1" dirty="0"/>
          </a:p>
        </p:txBody>
      </p:sp>
      <p:pic>
        <p:nvPicPr>
          <p:cNvPr id="2050" name="Picture 2" descr="C:\Documents and Settings\Администратор\Рабочий стол\VI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14744" y="2786058"/>
            <a:ext cx="5080000" cy="3810000"/>
          </a:xfrm>
          <a:prstGeom prst="rect">
            <a:avLst/>
          </a:prstGeom>
          <a:noFill/>
        </p:spPr>
      </p:pic>
      <p:pic>
        <p:nvPicPr>
          <p:cNvPr id="2051" name="Picture 3" descr="C:\Documents and Settings\Администратор\Рабочий стол\muze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357298"/>
            <a:ext cx="4643470" cy="3482603"/>
          </a:xfrm>
          <a:prstGeom prst="rect">
            <a:avLst/>
          </a:prstGeom>
          <a:noFill/>
        </p:spPr>
      </p:pic>
    </p:spTree>
  </p:cSld>
  <p:clrMapOvr>
    <a:masterClrMapping/>
  </p:clrMapOvr>
  <p:transition advTm="4898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i="1" dirty="0" smtClean="0"/>
              <a:t>Краеведческий Музей 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Основатель музея- Мельникова Анна Васильевна</a:t>
            </a:r>
          </a:p>
        </p:txBody>
      </p:sp>
      <p:pic>
        <p:nvPicPr>
          <p:cNvPr id="1026" name="Picture 2" descr="C:\Documents and Settings\Администратор\Рабочий стол\anva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40" y="2214554"/>
            <a:ext cx="2956055" cy="3429024"/>
          </a:xfrm>
          <a:prstGeom prst="rect">
            <a:avLst/>
          </a:prstGeom>
          <a:noFill/>
        </p:spPr>
      </p:pic>
    </p:spTree>
  </p:cSld>
  <p:clrMapOvr>
    <a:masterClrMapping/>
  </p:clrMapOvr>
  <p:transition advTm="6396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319</TotalTime>
  <Words>104</Words>
  <Application>Microsoft Office PowerPoint</Application>
  <PresentationFormat>Экран (4:3)</PresentationFormat>
  <Paragraphs>43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Апекс</vt:lpstr>
      <vt:lpstr>Бирюсинск </vt:lpstr>
      <vt:lpstr>ИСТОРИЯ ГОРОДА </vt:lpstr>
      <vt:lpstr>Слайд 3</vt:lpstr>
      <vt:lpstr>Слайд 4</vt:lpstr>
      <vt:lpstr>Слайд 5</vt:lpstr>
      <vt:lpstr>КУЛЬТУРА </vt:lpstr>
      <vt:lpstr>Слайд 7</vt:lpstr>
      <vt:lpstr>Год основания музея - 1967</vt:lpstr>
      <vt:lpstr>Краеведческий Музей </vt:lpstr>
      <vt:lpstr>ХРАМ</vt:lpstr>
      <vt:lpstr>Наши прсторы</vt:lpstr>
      <vt:lpstr>Сибирская зима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Бирюсинск </dc:title>
  <dc:creator>User</dc:creator>
  <cp:lastModifiedBy>оля</cp:lastModifiedBy>
  <cp:revision>37</cp:revision>
  <dcterms:created xsi:type="dcterms:W3CDTF">2012-04-05T09:40:08Z</dcterms:created>
  <dcterms:modified xsi:type="dcterms:W3CDTF">2015-09-14T07:51:01Z</dcterms:modified>
</cp:coreProperties>
</file>