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A5F6C30-11A5-414D-900C-CD362A260B3B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D85B13-0266-49DD-9D54-115943CC5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Осенние песни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8" name="Picture 4" descr="http://hdfons.com/wp-content/uploads/2013/01/Autumn-Forest-Wallpaper-1-96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5"/>
            <a:ext cx="9144000" cy="5134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Обряды и с чем связаны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Осенний цикл обрядов длился недолго. Все силы, все заботы осенью были направлены на уборку урожая. Для гулянья, веселья не оставалось времени - все отдавалось напряженному труду в поле. Естественно, песням и забавам, подобным тем, какие бытовали в другие времена года, не было места.</a:t>
            </a:r>
          </a:p>
          <a:p>
            <a:pPr lvl="0"/>
            <a:r>
              <a:rPr lang="ru-RU" dirty="0" smtClean="0"/>
              <a:t>  Основным содержанием осенних обрядов является стремление вернуть работающим на поле потраченную силу (например, обряда катанья жней по полю с приговором: «</a:t>
            </a:r>
            <a:r>
              <a:rPr lang="ru-RU" dirty="0" err="1" smtClean="0"/>
              <a:t>Жнивка</a:t>
            </a:r>
            <a:r>
              <a:rPr lang="ru-RU" dirty="0" smtClean="0"/>
              <a:t>, </a:t>
            </a:r>
            <a:r>
              <a:rPr lang="ru-RU" dirty="0" err="1" smtClean="0"/>
              <a:t>жнивка</a:t>
            </a:r>
            <a:r>
              <a:rPr lang="ru-RU" dirty="0" smtClean="0"/>
              <a:t>, отдай мою силку») и сохранить у земли, породившей урожай, ее плодоносную силу (например, на поле оставляли кучку колосьев, перевязывали их, клали тут же хлеб, поливали водой и приговаривали заклятье; этот обряд носил название «завить бороду козлу»  .   Песни, исполнявшиеся осенью в связи с полевыми работами, отражали </a:t>
            </a:r>
            <a:r>
              <a:rPr lang="ru-RU" dirty="0" err="1" smtClean="0"/>
              <a:t>жнивную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Песни </a:t>
            </a:r>
            <a:r>
              <a:rPr lang="ru-RU" dirty="0" smtClean="0"/>
              <a:t>и выразительные средства в них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Жнеи молодые, Серпы золотые, Нива долговая, </a:t>
            </a:r>
            <a:r>
              <a:rPr lang="ru-RU" dirty="0" err="1" smtClean="0"/>
              <a:t>Постать</a:t>
            </a:r>
            <a:r>
              <a:rPr lang="ru-RU" dirty="0" smtClean="0"/>
              <a:t> широкая, По месяцу жали... 2.</a:t>
            </a:r>
          </a:p>
          <a:p>
            <a:r>
              <a:rPr lang="ru-RU" dirty="0" smtClean="0"/>
              <a:t> В </a:t>
            </a:r>
            <a:r>
              <a:rPr lang="ru-RU" dirty="0" err="1" smtClean="0"/>
              <a:t>жнивных</a:t>
            </a:r>
            <a:r>
              <a:rPr lang="ru-RU" dirty="0" smtClean="0"/>
              <a:t> песнях отражена работа на поле большой семьей </a:t>
            </a:r>
          </a:p>
          <a:p>
            <a:r>
              <a:rPr lang="ru-RU" dirty="0" smtClean="0"/>
              <a:t> 1 Образы таких </a:t>
            </a:r>
            <a:r>
              <a:rPr lang="ru-RU" dirty="0" err="1" smtClean="0"/>
              <a:t>жнивных</a:t>
            </a:r>
            <a:r>
              <a:rPr lang="ru-RU" dirty="0" smtClean="0"/>
              <a:t> песен из Смоленской области напечатаны в хрестоматии Н. П. Андреева «Русский фольклор».</a:t>
            </a:r>
          </a:p>
          <a:p>
            <a:r>
              <a:rPr lang="ru-RU" dirty="0" smtClean="0"/>
              <a:t>Реалистичность </a:t>
            </a:r>
            <a:r>
              <a:rPr lang="ru-RU" dirty="0" err="1" smtClean="0"/>
              <a:t>жнивных</a:t>
            </a:r>
            <a:r>
              <a:rPr lang="ru-RU" dirty="0" smtClean="0"/>
              <a:t> песен, отражение в них действительности отличают их в известной мере от осенней обрядности, сохранившей пережитки магических действий, и роднит их с песнями других циклов сельскохозяйственного календаря.</a:t>
            </a:r>
          </a:p>
          <a:p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Обогащаем лексикон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Постать</a:t>
            </a:r>
            <a:r>
              <a:rPr lang="ru-RU" dirty="0" smtClean="0"/>
              <a:t>- обработанное поле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</TotalTime>
  <Words>192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Обычная</vt:lpstr>
      <vt:lpstr>Осенние песни</vt:lpstr>
      <vt:lpstr>Обряды и с чем связаны</vt:lpstr>
      <vt:lpstr>Песни и выразительные средства в них</vt:lpstr>
      <vt:lpstr>Обогащаем лексикон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песни</dc:title>
  <dc:creator>Ползователь</dc:creator>
  <cp:lastModifiedBy>Pacan</cp:lastModifiedBy>
  <cp:revision>5</cp:revision>
  <dcterms:created xsi:type="dcterms:W3CDTF">2015-09-08T14:31:11Z</dcterms:created>
  <dcterms:modified xsi:type="dcterms:W3CDTF">2015-09-09T12:26:06Z</dcterms:modified>
</cp:coreProperties>
</file>