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tiff" ContentType="image/tiff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57" r:id="rId5"/>
    <p:sldId id="260" r:id="rId6"/>
    <p:sldId id="261" r:id="rId7"/>
    <p:sldId id="267" r:id="rId8"/>
    <p:sldId id="269" r:id="rId9"/>
    <p:sldId id="265" r:id="rId10"/>
    <p:sldId id="268" r:id="rId11"/>
    <p:sldId id="266" r:id="rId12"/>
    <p:sldId id="273" r:id="rId13"/>
    <p:sldId id="275" r:id="rId14"/>
    <p:sldId id="263" r:id="rId15"/>
    <p:sldId id="264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711" autoAdjust="0"/>
    <p:restoredTop sz="94660"/>
  </p:normalViewPr>
  <p:slideViewPr>
    <p:cSldViewPr>
      <p:cViewPr varScale="1">
        <p:scale>
          <a:sx n="68" d="100"/>
          <a:sy n="68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0744E04-7A35-4F20-A22A-5015B6F75EC2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FDD9183-80E6-4256-AFA3-86EC24440E6D}">
      <dgm:prSet phldrT="[Текст]" custT="1"/>
      <dgm:spPr/>
      <dgm:t>
        <a:bodyPr/>
        <a:lstStyle/>
        <a:p>
          <a:r>
            <a:rPr lang="ru-RU" sz="2800" dirty="0" err="1" smtClean="0"/>
            <a:t>Учебно</a:t>
          </a:r>
          <a:r>
            <a:rPr lang="ru-RU" sz="2800" dirty="0" smtClean="0"/>
            <a:t> –методический комплекс</a:t>
          </a:r>
          <a:endParaRPr lang="ru-RU" sz="2800" dirty="0"/>
        </a:p>
      </dgm:t>
    </dgm:pt>
    <dgm:pt modelId="{1403FBC0-00BE-4374-ACCA-A9A5B3F7E49B}" type="parTrans" cxnId="{5CADABEA-5EDC-4BEE-B4FE-4B533F17CAF8}">
      <dgm:prSet/>
      <dgm:spPr/>
      <dgm:t>
        <a:bodyPr/>
        <a:lstStyle/>
        <a:p>
          <a:endParaRPr lang="ru-RU"/>
        </a:p>
      </dgm:t>
    </dgm:pt>
    <dgm:pt modelId="{1669DF2A-90BE-4542-AB17-223AE3231C2E}" type="sibTrans" cxnId="{5CADABEA-5EDC-4BEE-B4FE-4B533F17CAF8}">
      <dgm:prSet/>
      <dgm:spPr/>
      <dgm:t>
        <a:bodyPr/>
        <a:lstStyle/>
        <a:p>
          <a:endParaRPr lang="ru-RU"/>
        </a:p>
      </dgm:t>
    </dgm:pt>
    <dgm:pt modelId="{723E5D90-D0F0-48FB-9270-0CA29F0D17E1}">
      <dgm:prSet phldrT="[Текст]"/>
      <dgm:spPr/>
      <dgm:t>
        <a:bodyPr/>
        <a:lstStyle/>
        <a:p>
          <a:r>
            <a:rPr lang="ru-RU" dirty="0" smtClean="0"/>
            <a:t>Опорные листы</a:t>
          </a:r>
          <a:endParaRPr lang="ru-RU" dirty="0"/>
        </a:p>
      </dgm:t>
    </dgm:pt>
    <dgm:pt modelId="{4521C6B7-D99B-4751-AFED-384B34101D71}" type="parTrans" cxnId="{EA73F77F-5435-4C0A-B439-BD6CA9556985}">
      <dgm:prSet/>
      <dgm:spPr/>
      <dgm:t>
        <a:bodyPr/>
        <a:lstStyle/>
        <a:p>
          <a:endParaRPr lang="ru-RU"/>
        </a:p>
      </dgm:t>
    </dgm:pt>
    <dgm:pt modelId="{EBCB6988-D569-46CF-A20C-1DE31FF2C62B}" type="sibTrans" cxnId="{EA73F77F-5435-4C0A-B439-BD6CA9556985}">
      <dgm:prSet/>
      <dgm:spPr/>
      <dgm:t>
        <a:bodyPr/>
        <a:lstStyle/>
        <a:p>
          <a:endParaRPr lang="ru-RU"/>
        </a:p>
      </dgm:t>
    </dgm:pt>
    <dgm:pt modelId="{11794D63-7428-491E-A5D0-A05A49577A4E}">
      <dgm:prSet phldrT="[Текст]"/>
      <dgm:spPr/>
      <dgm:t>
        <a:bodyPr/>
        <a:lstStyle/>
        <a:p>
          <a:r>
            <a:rPr lang="ru-RU" dirty="0" smtClean="0"/>
            <a:t>Гербарий</a:t>
          </a:r>
          <a:endParaRPr lang="ru-RU" dirty="0"/>
        </a:p>
      </dgm:t>
    </dgm:pt>
    <dgm:pt modelId="{1DDB5820-5A83-4B6F-83CD-7B701F04930E}" type="parTrans" cxnId="{F34D5F57-AEC0-4741-8B41-6BF83DA30275}">
      <dgm:prSet/>
      <dgm:spPr/>
      <dgm:t>
        <a:bodyPr/>
        <a:lstStyle/>
        <a:p>
          <a:endParaRPr lang="ru-RU"/>
        </a:p>
      </dgm:t>
    </dgm:pt>
    <dgm:pt modelId="{BEEF31BD-1DF2-4CBA-A848-F1FCDBA1B22F}" type="sibTrans" cxnId="{F34D5F57-AEC0-4741-8B41-6BF83DA30275}">
      <dgm:prSet/>
      <dgm:spPr/>
      <dgm:t>
        <a:bodyPr/>
        <a:lstStyle/>
        <a:p>
          <a:endParaRPr lang="ru-RU"/>
        </a:p>
      </dgm:t>
    </dgm:pt>
    <dgm:pt modelId="{2F68A241-B342-4320-B318-3EA3D0A189D1}">
      <dgm:prSet phldrT="[Текст]"/>
      <dgm:spPr/>
      <dgm:t>
        <a:bodyPr/>
        <a:lstStyle/>
        <a:p>
          <a:r>
            <a:rPr lang="ru-RU" dirty="0" smtClean="0"/>
            <a:t>Образцы работ</a:t>
          </a:r>
        </a:p>
        <a:p>
          <a:r>
            <a:rPr lang="ru-RU" dirty="0" smtClean="0"/>
            <a:t>Методические разработки</a:t>
          </a:r>
          <a:endParaRPr lang="ru-RU" dirty="0"/>
        </a:p>
      </dgm:t>
    </dgm:pt>
    <dgm:pt modelId="{18B0081C-D049-4048-BBED-7277A9AD15AE}" type="parTrans" cxnId="{AE7010FA-DED5-4AD1-8F58-FA417ED9F08F}">
      <dgm:prSet/>
      <dgm:spPr/>
      <dgm:t>
        <a:bodyPr/>
        <a:lstStyle/>
        <a:p>
          <a:endParaRPr lang="ru-RU"/>
        </a:p>
      </dgm:t>
    </dgm:pt>
    <dgm:pt modelId="{81931A33-F815-4253-8190-26E9956A836B}" type="sibTrans" cxnId="{AE7010FA-DED5-4AD1-8F58-FA417ED9F08F}">
      <dgm:prSet/>
      <dgm:spPr/>
      <dgm:t>
        <a:bodyPr/>
        <a:lstStyle/>
        <a:p>
          <a:endParaRPr lang="ru-RU"/>
        </a:p>
      </dgm:t>
    </dgm:pt>
    <dgm:pt modelId="{C8DC3CB2-5E57-467A-A311-D02B55E3E556}">
      <dgm:prSet/>
      <dgm:spPr/>
      <dgm:t>
        <a:bodyPr/>
        <a:lstStyle/>
        <a:p>
          <a:r>
            <a:rPr lang="ru-RU" dirty="0" smtClean="0"/>
            <a:t>Фотоальбомы</a:t>
          </a:r>
        </a:p>
        <a:p>
          <a:r>
            <a:rPr lang="ru-RU" dirty="0" smtClean="0"/>
            <a:t>Иллюстрации</a:t>
          </a:r>
          <a:endParaRPr lang="ru-RU" dirty="0"/>
        </a:p>
      </dgm:t>
    </dgm:pt>
    <dgm:pt modelId="{D5AA0AE6-F95E-4BD3-83E6-6BE9BB5E6116}" type="parTrans" cxnId="{99C03652-7666-47CD-82FC-C3AE15EF3865}">
      <dgm:prSet/>
      <dgm:spPr/>
      <dgm:t>
        <a:bodyPr/>
        <a:lstStyle/>
        <a:p>
          <a:endParaRPr lang="ru-RU"/>
        </a:p>
      </dgm:t>
    </dgm:pt>
    <dgm:pt modelId="{EE1F4B50-6845-47A2-A163-1A4887AD9967}" type="sibTrans" cxnId="{99C03652-7666-47CD-82FC-C3AE15EF3865}">
      <dgm:prSet/>
      <dgm:spPr/>
      <dgm:t>
        <a:bodyPr/>
        <a:lstStyle/>
        <a:p>
          <a:endParaRPr lang="ru-RU"/>
        </a:p>
      </dgm:t>
    </dgm:pt>
    <dgm:pt modelId="{1C02D74A-3DF3-4AB2-AF81-D1BACDFB3414}" type="asst">
      <dgm:prSet/>
      <dgm:spPr/>
      <dgm:t>
        <a:bodyPr/>
        <a:lstStyle/>
        <a:p>
          <a:r>
            <a:rPr lang="ru-RU" dirty="0" smtClean="0"/>
            <a:t>программа</a:t>
          </a:r>
          <a:endParaRPr lang="ru-RU" dirty="0"/>
        </a:p>
      </dgm:t>
    </dgm:pt>
    <dgm:pt modelId="{A5741636-053C-453A-8C08-281D31A1B084}" type="parTrans" cxnId="{08E46C62-544A-4FB8-8545-EEDE3649F522}">
      <dgm:prSet/>
      <dgm:spPr/>
      <dgm:t>
        <a:bodyPr/>
        <a:lstStyle/>
        <a:p>
          <a:endParaRPr lang="ru-RU"/>
        </a:p>
      </dgm:t>
    </dgm:pt>
    <dgm:pt modelId="{2ADD4FB4-7948-4341-8654-FA1A7093403A}" type="sibTrans" cxnId="{08E46C62-544A-4FB8-8545-EEDE3649F522}">
      <dgm:prSet/>
      <dgm:spPr/>
      <dgm:t>
        <a:bodyPr/>
        <a:lstStyle/>
        <a:p>
          <a:endParaRPr lang="ru-RU"/>
        </a:p>
      </dgm:t>
    </dgm:pt>
    <dgm:pt modelId="{1A534E4B-217C-4164-A1C3-218CBB4972E6}" type="pres">
      <dgm:prSet presAssocID="{40744E04-7A35-4F20-A22A-5015B6F75EC2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34A62F4F-602C-4ED3-B02C-DEE9748C5B14}" type="pres">
      <dgm:prSet presAssocID="{8FDD9183-80E6-4256-AFA3-86EC24440E6D}" presName="hierRoot1" presStyleCnt="0">
        <dgm:presLayoutVars>
          <dgm:hierBranch val="init"/>
        </dgm:presLayoutVars>
      </dgm:prSet>
      <dgm:spPr/>
    </dgm:pt>
    <dgm:pt modelId="{55CD44A0-4FFC-4344-92A0-1DA648FABE84}" type="pres">
      <dgm:prSet presAssocID="{8FDD9183-80E6-4256-AFA3-86EC24440E6D}" presName="rootComposite1" presStyleCnt="0"/>
      <dgm:spPr/>
    </dgm:pt>
    <dgm:pt modelId="{532B4199-4C09-41B7-8A5E-90EB1FE2D17E}" type="pres">
      <dgm:prSet presAssocID="{8FDD9183-80E6-4256-AFA3-86EC24440E6D}" presName="rootText1" presStyleLbl="node0" presStyleIdx="0" presStyleCnt="1" custScaleX="228120" custScaleY="207178" custLinFactNeighborX="-5321" custLinFactNeighborY="-1267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1AE9E82-B9DC-4ECE-9496-05A8EA75D51E}" type="pres">
      <dgm:prSet presAssocID="{8FDD9183-80E6-4256-AFA3-86EC24440E6D}" presName="rootConnector1" presStyleLbl="node1" presStyleIdx="0" presStyleCnt="0"/>
      <dgm:spPr/>
      <dgm:t>
        <a:bodyPr/>
        <a:lstStyle/>
        <a:p>
          <a:endParaRPr lang="ru-RU"/>
        </a:p>
      </dgm:t>
    </dgm:pt>
    <dgm:pt modelId="{CC82E8F1-797F-437D-B4AD-523C6F877609}" type="pres">
      <dgm:prSet presAssocID="{8FDD9183-80E6-4256-AFA3-86EC24440E6D}" presName="hierChild2" presStyleCnt="0"/>
      <dgm:spPr/>
    </dgm:pt>
    <dgm:pt modelId="{F0AC9320-A9DE-4EC5-9896-F16C30979107}" type="pres">
      <dgm:prSet presAssocID="{4521C6B7-D99B-4751-AFED-384B34101D71}" presName="Name37" presStyleLbl="parChTrans1D2" presStyleIdx="0" presStyleCnt="5"/>
      <dgm:spPr/>
      <dgm:t>
        <a:bodyPr/>
        <a:lstStyle/>
        <a:p>
          <a:endParaRPr lang="ru-RU"/>
        </a:p>
      </dgm:t>
    </dgm:pt>
    <dgm:pt modelId="{A5091894-EE19-4D41-AEC8-29F36AE8A6DB}" type="pres">
      <dgm:prSet presAssocID="{723E5D90-D0F0-48FB-9270-0CA29F0D17E1}" presName="hierRoot2" presStyleCnt="0">
        <dgm:presLayoutVars>
          <dgm:hierBranch val="init"/>
        </dgm:presLayoutVars>
      </dgm:prSet>
      <dgm:spPr/>
    </dgm:pt>
    <dgm:pt modelId="{8DA324BE-B9DD-453E-8EBB-829CA7AD6EF8}" type="pres">
      <dgm:prSet presAssocID="{723E5D90-D0F0-48FB-9270-0CA29F0D17E1}" presName="rootComposite" presStyleCnt="0"/>
      <dgm:spPr/>
    </dgm:pt>
    <dgm:pt modelId="{38364FB7-C675-4CE8-882E-A2A89BFEE45F}" type="pres">
      <dgm:prSet presAssocID="{723E5D90-D0F0-48FB-9270-0CA29F0D17E1}" presName="rootText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2D34FB2-8D83-4E65-898A-219C566BC716}" type="pres">
      <dgm:prSet presAssocID="{723E5D90-D0F0-48FB-9270-0CA29F0D17E1}" presName="rootConnector" presStyleLbl="node2" presStyleIdx="0" presStyleCnt="4"/>
      <dgm:spPr/>
      <dgm:t>
        <a:bodyPr/>
        <a:lstStyle/>
        <a:p>
          <a:endParaRPr lang="ru-RU"/>
        </a:p>
      </dgm:t>
    </dgm:pt>
    <dgm:pt modelId="{4DD54397-50FE-4E4E-8C5A-C8AFC0B93DB4}" type="pres">
      <dgm:prSet presAssocID="{723E5D90-D0F0-48FB-9270-0CA29F0D17E1}" presName="hierChild4" presStyleCnt="0"/>
      <dgm:spPr/>
    </dgm:pt>
    <dgm:pt modelId="{2FEEFEA7-B7FF-4C2B-9FDA-018BC4BEE956}" type="pres">
      <dgm:prSet presAssocID="{723E5D90-D0F0-48FB-9270-0CA29F0D17E1}" presName="hierChild5" presStyleCnt="0"/>
      <dgm:spPr/>
    </dgm:pt>
    <dgm:pt modelId="{37AAA5EA-0199-4C0A-B977-EDA3B54BEDA0}" type="pres">
      <dgm:prSet presAssocID="{1DDB5820-5A83-4B6F-83CD-7B701F04930E}" presName="Name37" presStyleLbl="parChTrans1D2" presStyleIdx="1" presStyleCnt="5"/>
      <dgm:spPr/>
      <dgm:t>
        <a:bodyPr/>
        <a:lstStyle/>
        <a:p>
          <a:endParaRPr lang="ru-RU"/>
        </a:p>
      </dgm:t>
    </dgm:pt>
    <dgm:pt modelId="{0ABECF11-6E3D-40A7-8C5D-580567A22D42}" type="pres">
      <dgm:prSet presAssocID="{11794D63-7428-491E-A5D0-A05A49577A4E}" presName="hierRoot2" presStyleCnt="0">
        <dgm:presLayoutVars>
          <dgm:hierBranch val="init"/>
        </dgm:presLayoutVars>
      </dgm:prSet>
      <dgm:spPr/>
    </dgm:pt>
    <dgm:pt modelId="{645D2945-7F99-4778-8C9A-7E032C451175}" type="pres">
      <dgm:prSet presAssocID="{11794D63-7428-491E-A5D0-A05A49577A4E}" presName="rootComposite" presStyleCnt="0"/>
      <dgm:spPr/>
    </dgm:pt>
    <dgm:pt modelId="{511A56C3-7080-4E11-9CCB-5970D73AAD6D}" type="pres">
      <dgm:prSet presAssocID="{11794D63-7428-491E-A5D0-A05A49577A4E}" presName="rootText" presStyleLbl="node2" presStyleIdx="1" presStyleCnt="4" custLinFactNeighborX="482" custLinFactNeighborY="31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E03957C-E41F-40B2-810E-B08C68E1BD6B}" type="pres">
      <dgm:prSet presAssocID="{11794D63-7428-491E-A5D0-A05A49577A4E}" presName="rootConnector" presStyleLbl="node2" presStyleIdx="1" presStyleCnt="4"/>
      <dgm:spPr/>
      <dgm:t>
        <a:bodyPr/>
        <a:lstStyle/>
        <a:p>
          <a:endParaRPr lang="ru-RU"/>
        </a:p>
      </dgm:t>
    </dgm:pt>
    <dgm:pt modelId="{A6D0D043-24C8-4123-BCD8-A7EF6361645D}" type="pres">
      <dgm:prSet presAssocID="{11794D63-7428-491E-A5D0-A05A49577A4E}" presName="hierChild4" presStyleCnt="0"/>
      <dgm:spPr/>
    </dgm:pt>
    <dgm:pt modelId="{34EC3734-34A1-4433-A924-62E1D0DDC0F4}" type="pres">
      <dgm:prSet presAssocID="{11794D63-7428-491E-A5D0-A05A49577A4E}" presName="hierChild5" presStyleCnt="0"/>
      <dgm:spPr/>
    </dgm:pt>
    <dgm:pt modelId="{BEE8C464-29B8-4B0B-8479-9E6F330F59E4}" type="pres">
      <dgm:prSet presAssocID="{D5AA0AE6-F95E-4BD3-83E6-6BE9BB5E6116}" presName="Name37" presStyleLbl="parChTrans1D2" presStyleIdx="2" presStyleCnt="5"/>
      <dgm:spPr/>
      <dgm:t>
        <a:bodyPr/>
        <a:lstStyle/>
        <a:p>
          <a:endParaRPr lang="ru-RU"/>
        </a:p>
      </dgm:t>
    </dgm:pt>
    <dgm:pt modelId="{8C3CD949-709F-423B-A03B-B44F142BB942}" type="pres">
      <dgm:prSet presAssocID="{C8DC3CB2-5E57-467A-A311-D02B55E3E556}" presName="hierRoot2" presStyleCnt="0">
        <dgm:presLayoutVars>
          <dgm:hierBranch val="init"/>
        </dgm:presLayoutVars>
      </dgm:prSet>
      <dgm:spPr/>
    </dgm:pt>
    <dgm:pt modelId="{7836B7B8-8E4E-4EB9-93D1-B61991C5060C}" type="pres">
      <dgm:prSet presAssocID="{C8DC3CB2-5E57-467A-A311-D02B55E3E556}" presName="rootComposite" presStyleCnt="0"/>
      <dgm:spPr/>
    </dgm:pt>
    <dgm:pt modelId="{6F4F2F30-8E3F-417F-9C1A-1CF70DBD3AC9}" type="pres">
      <dgm:prSet presAssocID="{C8DC3CB2-5E57-467A-A311-D02B55E3E556}" presName="rootText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E8B5657-3769-4DD8-A957-94FEBFF8AA16}" type="pres">
      <dgm:prSet presAssocID="{C8DC3CB2-5E57-467A-A311-D02B55E3E556}" presName="rootConnector" presStyleLbl="node2" presStyleIdx="2" presStyleCnt="4"/>
      <dgm:spPr/>
      <dgm:t>
        <a:bodyPr/>
        <a:lstStyle/>
        <a:p>
          <a:endParaRPr lang="ru-RU"/>
        </a:p>
      </dgm:t>
    </dgm:pt>
    <dgm:pt modelId="{40DFC375-AB7E-48CC-AB99-ACB530D8A186}" type="pres">
      <dgm:prSet presAssocID="{C8DC3CB2-5E57-467A-A311-D02B55E3E556}" presName="hierChild4" presStyleCnt="0"/>
      <dgm:spPr/>
    </dgm:pt>
    <dgm:pt modelId="{E2092F64-24D7-4C59-889C-2E27E3DD04BE}" type="pres">
      <dgm:prSet presAssocID="{C8DC3CB2-5E57-467A-A311-D02B55E3E556}" presName="hierChild5" presStyleCnt="0"/>
      <dgm:spPr/>
    </dgm:pt>
    <dgm:pt modelId="{E5C82495-4061-4561-A0F7-D6143B6870E6}" type="pres">
      <dgm:prSet presAssocID="{18B0081C-D049-4048-BBED-7277A9AD15AE}" presName="Name37" presStyleLbl="parChTrans1D2" presStyleIdx="3" presStyleCnt="5"/>
      <dgm:spPr/>
      <dgm:t>
        <a:bodyPr/>
        <a:lstStyle/>
        <a:p>
          <a:endParaRPr lang="ru-RU"/>
        </a:p>
      </dgm:t>
    </dgm:pt>
    <dgm:pt modelId="{DC850B7B-2BBB-411A-830D-F404D2BB38FB}" type="pres">
      <dgm:prSet presAssocID="{2F68A241-B342-4320-B318-3EA3D0A189D1}" presName="hierRoot2" presStyleCnt="0">
        <dgm:presLayoutVars>
          <dgm:hierBranch val="init"/>
        </dgm:presLayoutVars>
      </dgm:prSet>
      <dgm:spPr/>
    </dgm:pt>
    <dgm:pt modelId="{33BEBD6D-B257-43E4-B34E-84C35752AEAA}" type="pres">
      <dgm:prSet presAssocID="{2F68A241-B342-4320-B318-3EA3D0A189D1}" presName="rootComposite" presStyleCnt="0"/>
      <dgm:spPr/>
    </dgm:pt>
    <dgm:pt modelId="{4309C69B-9E2C-45AC-898D-71AC045919C3}" type="pres">
      <dgm:prSet presAssocID="{2F68A241-B342-4320-B318-3EA3D0A189D1}" presName="rootText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0A3195D-783F-4362-9828-0C4552D10536}" type="pres">
      <dgm:prSet presAssocID="{2F68A241-B342-4320-B318-3EA3D0A189D1}" presName="rootConnector" presStyleLbl="node2" presStyleIdx="3" presStyleCnt="4"/>
      <dgm:spPr/>
      <dgm:t>
        <a:bodyPr/>
        <a:lstStyle/>
        <a:p>
          <a:endParaRPr lang="ru-RU"/>
        </a:p>
      </dgm:t>
    </dgm:pt>
    <dgm:pt modelId="{C9D8381B-2313-40EC-B48F-6D1A4B712A29}" type="pres">
      <dgm:prSet presAssocID="{2F68A241-B342-4320-B318-3EA3D0A189D1}" presName="hierChild4" presStyleCnt="0"/>
      <dgm:spPr/>
    </dgm:pt>
    <dgm:pt modelId="{5B53CB7D-BC10-4EB8-A119-FF1934A71175}" type="pres">
      <dgm:prSet presAssocID="{2F68A241-B342-4320-B318-3EA3D0A189D1}" presName="hierChild5" presStyleCnt="0"/>
      <dgm:spPr/>
    </dgm:pt>
    <dgm:pt modelId="{3E296C2E-3C4E-4C2D-B251-D4A5A39CEDA6}" type="pres">
      <dgm:prSet presAssocID="{8FDD9183-80E6-4256-AFA3-86EC24440E6D}" presName="hierChild3" presStyleCnt="0"/>
      <dgm:spPr/>
    </dgm:pt>
    <dgm:pt modelId="{D66E1897-B6F4-4971-ABF9-D93640A641B4}" type="pres">
      <dgm:prSet presAssocID="{A5741636-053C-453A-8C08-281D31A1B084}" presName="Name111" presStyleLbl="parChTrans1D2" presStyleIdx="4" presStyleCnt="5"/>
      <dgm:spPr/>
      <dgm:t>
        <a:bodyPr/>
        <a:lstStyle/>
        <a:p>
          <a:endParaRPr lang="ru-RU"/>
        </a:p>
      </dgm:t>
    </dgm:pt>
    <dgm:pt modelId="{47FE70D1-6CE7-4187-9F3A-ECFB3AB86176}" type="pres">
      <dgm:prSet presAssocID="{1C02D74A-3DF3-4AB2-AF81-D1BACDFB3414}" presName="hierRoot3" presStyleCnt="0">
        <dgm:presLayoutVars>
          <dgm:hierBranch val="init"/>
        </dgm:presLayoutVars>
      </dgm:prSet>
      <dgm:spPr/>
    </dgm:pt>
    <dgm:pt modelId="{41A3A487-08E2-4519-BC76-DFAA34D8C958}" type="pres">
      <dgm:prSet presAssocID="{1C02D74A-3DF3-4AB2-AF81-D1BACDFB3414}" presName="rootComposite3" presStyleCnt="0"/>
      <dgm:spPr/>
    </dgm:pt>
    <dgm:pt modelId="{23BF78C8-D9E5-4045-AA6F-355051D09703}" type="pres">
      <dgm:prSet presAssocID="{1C02D74A-3DF3-4AB2-AF81-D1BACDFB3414}" presName="rootText3" presStyleLbl="asst1" presStyleIdx="0" presStyleCnt="1" custLinFactX="-21240" custLinFactY="-100000" custLinFactNeighborX="-100000" custLinFactNeighborY="-10958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6148670-115A-43A8-AA4C-2B910249A6A1}" type="pres">
      <dgm:prSet presAssocID="{1C02D74A-3DF3-4AB2-AF81-D1BACDFB3414}" presName="rootConnector3" presStyleLbl="asst1" presStyleIdx="0" presStyleCnt="1"/>
      <dgm:spPr/>
      <dgm:t>
        <a:bodyPr/>
        <a:lstStyle/>
        <a:p>
          <a:endParaRPr lang="ru-RU"/>
        </a:p>
      </dgm:t>
    </dgm:pt>
    <dgm:pt modelId="{A4ACD135-A4FA-4107-A89E-4AC9E6752926}" type="pres">
      <dgm:prSet presAssocID="{1C02D74A-3DF3-4AB2-AF81-D1BACDFB3414}" presName="hierChild6" presStyleCnt="0"/>
      <dgm:spPr/>
    </dgm:pt>
    <dgm:pt modelId="{D912B993-A9FB-4DCE-A64D-6F1B710EC9C2}" type="pres">
      <dgm:prSet presAssocID="{1C02D74A-3DF3-4AB2-AF81-D1BACDFB3414}" presName="hierChild7" presStyleCnt="0"/>
      <dgm:spPr/>
    </dgm:pt>
  </dgm:ptLst>
  <dgm:cxnLst>
    <dgm:cxn modelId="{BEEEE19F-AD5F-4482-A517-9C7868C3C583}" type="presOf" srcId="{8FDD9183-80E6-4256-AFA3-86EC24440E6D}" destId="{01AE9E82-B9DC-4ECE-9496-05A8EA75D51E}" srcOrd="1" destOrd="0" presId="urn:microsoft.com/office/officeart/2005/8/layout/orgChart1"/>
    <dgm:cxn modelId="{EA73F77F-5435-4C0A-B439-BD6CA9556985}" srcId="{8FDD9183-80E6-4256-AFA3-86EC24440E6D}" destId="{723E5D90-D0F0-48FB-9270-0CA29F0D17E1}" srcOrd="0" destOrd="0" parTransId="{4521C6B7-D99B-4751-AFED-384B34101D71}" sibTransId="{EBCB6988-D569-46CF-A20C-1DE31FF2C62B}"/>
    <dgm:cxn modelId="{FBF9DA15-EE3D-4AFF-B349-5CDD558F6D1A}" type="presOf" srcId="{11794D63-7428-491E-A5D0-A05A49577A4E}" destId="{AE03957C-E41F-40B2-810E-B08C68E1BD6B}" srcOrd="1" destOrd="0" presId="urn:microsoft.com/office/officeart/2005/8/layout/orgChart1"/>
    <dgm:cxn modelId="{8DA50683-74C7-4697-B56D-083EC89BC798}" type="presOf" srcId="{18B0081C-D049-4048-BBED-7277A9AD15AE}" destId="{E5C82495-4061-4561-A0F7-D6143B6870E6}" srcOrd="0" destOrd="0" presId="urn:microsoft.com/office/officeart/2005/8/layout/orgChart1"/>
    <dgm:cxn modelId="{0BAF9FF8-6C1E-46E9-8EFE-B3C288E58896}" type="presOf" srcId="{8FDD9183-80E6-4256-AFA3-86EC24440E6D}" destId="{532B4199-4C09-41B7-8A5E-90EB1FE2D17E}" srcOrd="0" destOrd="0" presId="urn:microsoft.com/office/officeart/2005/8/layout/orgChart1"/>
    <dgm:cxn modelId="{D9A4E32F-8FA1-4F01-9422-383C4D5A04AB}" type="presOf" srcId="{723E5D90-D0F0-48FB-9270-0CA29F0D17E1}" destId="{22D34FB2-8D83-4E65-898A-219C566BC716}" srcOrd="1" destOrd="0" presId="urn:microsoft.com/office/officeart/2005/8/layout/orgChart1"/>
    <dgm:cxn modelId="{A2AC9780-CA0A-490B-884C-5B1ABE406EC6}" type="presOf" srcId="{2F68A241-B342-4320-B318-3EA3D0A189D1}" destId="{4309C69B-9E2C-45AC-898D-71AC045919C3}" srcOrd="0" destOrd="0" presId="urn:microsoft.com/office/officeart/2005/8/layout/orgChart1"/>
    <dgm:cxn modelId="{C975F027-9052-4778-8DFE-98FC506280F1}" type="presOf" srcId="{2F68A241-B342-4320-B318-3EA3D0A189D1}" destId="{80A3195D-783F-4362-9828-0C4552D10536}" srcOrd="1" destOrd="0" presId="urn:microsoft.com/office/officeart/2005/8/layout/orgChart1"/>
    <dgm:cxn modelId="{99C03652-7666-47CD-82FC-C3AE15EF3865}" srcId="{8FDD9183-80E6-4256-AFA3-86EC24440E6D}" destId="{C8DC3CB2-5E57-467A-A311-D02B55E3E556}" srcOrd="2" destOrd="0" parTransId="{D5AA0AE6-F95E-4BD3-83E6-6BE9BB5E6116}" sibTransId="{EE1F4B50-6845-47A2-A163-1A4887AD9967}"/>
    <dgm:cxn modelId="{458EA1E8-0ABD-422D-8CC4-403007E7B6EC}" type="presOf" srcId="{1DDB5820-5A83-4B6F-83CD-7B701F04930E}" destId="{37AAA5EA-0199-4C0A-B977-EDA3B54BEDA0}" srcOrd="0" destOrd="0" presId="urn:microsoft.com/office/officeart/2005/8/layout/orgChart1"/>
    <dgm:cxn modelId="{3F479788-93C9-4725-99B4-282ECBDD7634}" type="presOf" srcId="{A5741636-053C-453A-8C08-281D31A1B084}" destId="{D66E1897-B6F4-4971-ABF9-D93640A641B4}" srcOrd="0" destOrd="0" presId="urn:microsoft.com/office/officeart/2005/8/layout/orgChart1"/>
    <dgm:cxn modelId="{5CADABEA-5EDC-4BEE-B4FE-4B533F17CAF8}" srcId="{40744E04-7A35-4F20-A22A-5015B6F75EC2}" destId="{8FDD9183-80E6-4256-AFA3-86EC24440E6D}" srcOrd="0" destOrd="0" parTransId="{1403FBC0-00BE-4374-ACCA-A9A5B3F7E49B}" sibTransId="{1669DF2A-90BE-4542-AB17-223AE3231C2E}"/>
    <dgm:cxn modelId="{6E1B6965-3BD6-465C-8A81-274AC60DE6B9}" type="presOf" srcId="{C8DC3CB2-5E57-467A-A311-D02B55E3E556}" destId="{6F4F2F30-8E3F-417F-9C1A-1CF70DBD3AC9}" srcOrd="0" destOrd="0" presId="urn:microsoft.com/office/officeart/2005/8/layout/orgChart1"/>
    <dgm:cxn modelId="{662BBB56-64C5-480C-B5A3-335BCE6C1B61}" type="presOf" srcId="{1C02D74A-3DF3-4AB2-AF81-D1BACDFB3414}" destId="{23BF78C8-D9E5-4045-AA6F-355051D09703}" srcOrd="0" destOrd="0" presId="urn:microsoft.com/office/officeart/2005/8/layout/orgChart1"/>
    <dgm:cxn modelId="{4AC6C487-6AD7-4D00-8BAD-8E3B813784C3}" type="presOf" srcId="{D5AA0AE6-F95E-4BD3-83E6-6BE9BB5E6116}" destId="{BEE8C464-29B8-4B0B-8479-9E6F330F59E4}" srcOrd="0" destOrd="0" presId="urn:microsoft.com/office/officeart/2005/8/layout/orgChart1"/>
    <dgm:cxn modelId="{EEFF690F-F003-4624-AAFB-E3B5DCEEF7A8}" type="presOf" srcId="{40744E04-7A35-4F20-A22A-5015B6F75EC2}" destId="{1A534E4B-217C-4164-A1C3-218CBB4972E6}" srcOrd="0" destOrd="0" presId="urn:microsoft.com/office/officeart/2005/8/layout/orgChart1"/>
    <dgm:cxn modelId="{08E46C62-544A-4FB8-8545-EEDE3649F522}" srcId="{8FDD9183-80E6-4256-AFA3-86EC24440E6D}" destId="{1C02D74A-3DF3-4AB2-AF81-D1BACDFB3414}" srcOrd="4" destOrd="0" parTransId="{A5741636-053C-453A-8C08-281D31A1B084}" sibTransId="{2ADD4FB4-7948-4341-8654-FA1A7093403A}"/>
    <dgm:cxn modelId="{F34D5F57-AEC0-4741-8B41-6BF83DA30275}" srcId="{8FDD9183-80E6-4256-AFA3-86EC24440E6D}" destId="{11794D63-7428-491E-A5D0-A05A49577A4E}" srcOrd="1" destOrd="0" parTransId="{1DDB5820-5A83-4B6F-83CD-7B701F04930E}" sibTransId="{BEEF31BD-1DF2-4CBA-A848-F1FCDBA1B22F}"/>
    <dgm:cxn modelId="{E1CE54FC-0A8F-471F-9B68-EFC6832FD8E7}" type="presOf" srcId="{723E5D90-D0F0-48FB-9270-0CA29F0D17E1}" destId="{38364FB7-C675-4CE8-882E-A2A89BFEE45F}" srcOrd="0" destOrd="0" presId="urn:microsoft.com/office/officeart/2005/8/layout/orgChart1"/>
    <dgm:cxn modelId="{7D410B1F-F8C4-44BA-A332-B0EE8AB65B5A}" type="presOf" srcId="{4521C6B7-D99B-4751-AFED-384B34101D71}" destId="{F0AC9320-A9DE-4EC5-9896-F16C30979107}" srcOrd="0" destOrd="0" presId="urn:microsoft.com/office/officeart/2005/8/layout/orgChart1"/>
    <dgm:cxn modelId="{4C9D3510-CBB6-4C91-AFBC-D81802FABFBF}" type="presOf" srcId="{11794D63-7428-491E-A5D0-A05A49577A4E}" destId="{511A56C3-7080-4E11-9CCB-5970D73AAD6D}" srcOrd="0" destOrd="0" presId="urn:microsoft.com/office/officeart/2005/8/layout/orgChart1"/>
    <dgm:cxn modelId="{468BFA9F-BBED-4925-A1D4-E18E92B07F00}" type="presOf" srcId="{C8DC3CB2-5E57-467A-A311-D02B55E3E556}" destId="{8E8B5657-3769-4DD8-A957-94FEBFF8AA16}" srcOrd="1" destOrd="0" presId="urn:microsoft.com/office/officeart/2005/8/layout/orgChart1"/>
    <dgm:cxn modelId="{8353CC40-C691-4BF6-B150-29333E197005}" type="presOf" srcId="{1C02D74A-3DF3-4AB2-AF81-D1BACDFB3414}" destId="{16148670-115A-43A8-AA4C-2B910249A6A1}" srcOrd="1" destOrd="0" presId="urn:microsoft.com/office/officeart/2005/8/layout/orgChart1"/>
    <dgm:cxn modelId="{AE7010FA-DED5-4AD1-8F58-FA417ED9F08F}" srcId="{8FDD9183-80E6-4256-AFA3-86EC24440E6D}" destId="{2F68A241-B342-4320-B318-3EA3D0A189D1}" srcOrd="3" destOrd="0" parTransId="{18B0081C-D049-4048-BBED-7277A9AD15AE}" sibTransId="{81931A33-F815-4253-8190-26E9956A836B}"/>
    <dgm:cxn modelId="{5F34B4DF-F4FF-49B8-B79C-6CABDD517656}" type="presParOf" srcId="{1A534E4B-217C-4164-A1C3-218CBB4972E6}" destId="{34A62F4F-602C-4ED3-B02C-DEE9748C5B14}" srcOrd="0" destOrd="0" presId="urn:microsoft.com/office/officeart/2005/8/layout/orgChart1"/>
    <dgm:cxn modelId="{168A9B00-713E-4C96-8D2C-3B7ED147C1CF}" type="presParOf" srcId="{34A62F4F-602C-4ED3-B02C-DEE9748C5B14}" destId="{55CD44A0-4FFC-4344-92A0-1DA648FABE84}" srcOrd="0" destOrd="0" presId="urn:microsoft.com/office/officeart/2005/8/layout/orgChart1"/>
    <dgm:cxn modelId="{11856F38-14FE-4D83-9EEE-E1D88A84E024}" type="presParOf" srcId="{55CD44A0-4FFC-4344-92A0-1DA648FABE84}" destId="{532B4199-4C09-41B7-8A5E-90EB1FE2D17E}" srcOrd="0" destOrd="0" presId="urn:microsoft.com/office/officeart/2005/8/layout/orgChart1"/>
    <dgm:cxn modelId="{F7522031-6B16-4603-915B-69DFAED41C17}" type="presParOf" srcId="{55CD44A0-4FFC-4344-92A0-1DA648FABE84}" destId="{01AE9E82-B9DC-4ECE-9496-05A8EA75D51E}" srcOrd="1" destOrd="0" presId="urn:microsoft.com/office/officeart/2005/8/layout/orgChart1"/>
    <dgm:cxn modelId="{80C1E5F7-9004-4BD2-AE90-13C52BA6E2F8}" type="presParOf" srcId="{34A62F4F-602C-4ED3-B02C-DEE9748C5B14}" destId="{CC82E8F1-797F-437D-B4AD-523C6F877609}" srcOrd="1" destOrd="0" presId="urn:microsoft.com/office/officeart/2005/8/layout/orgChart1"/>
    <dgm:cxn modelId="{AB7A5F6F-37FE-41A4-9CE9-6D7A55E2A297}" type="presParOf" srcId="{CC82E8F1-797F-437D-B4AD-523C6F877609}" destId="{F0AC9320-A9DE-4EC5-9896-F16C30979107}" srcOrd="0" destOrd="0" presId="urn:microsoft.com/office/officeart/2005/8/layout/orgChart1"/>
    <dgm:cxn modelId="{E2DFF79B-E662-4504-A28F-6A6B3838BEB2}" type="presParOf" srcId="{CC82E8F1-797F-437D-B4AD-523C6F877609}" destId="{A5091894-EE19-4D41-AEC8-29F36AE8A6DB}" srcOrd="1" destOrd="0" presId="urn:microsoft.com/office/officeart/2005/8/layout/orgChart1"/>
    <dgm:cxn modelId="{578CBA45-ECC8-4EF1-B315-71EAAC1BDBAD}" type="presParOf" srcId="{A5091894-EE19-4D41-AEC8-29F36AE8A6DB}" destId="{8DA324BE-B9DD-453E-8EBB-829CA7AD6EF8}" srcOrd="0" destOrd="0" presId="urn:microsoft.com/office/officeart/2005/8/layout/orgChart1"/>
    <dgm:cxn modelId="{8B02FA0C-8633-44C5-B284-E8EC06CE970C}" type="presParOf" srcId="{8DA324BE-B9DD-453E-8EBB-829CA7AD6EF8}" destId="{38364FB7-C675-4CE8-882E-A2A89BFEE45F}" srcOrd="0" destOrd="0" presId="urn:microsoft.com/office/officeart/2005/8/layout/orgChart1"/>
    <dgm:cxn modelId="{08D9A609-AC7F-43E0-ACFB-BE30BA7CCE59}" type="presParOf" srcId="{8DA324BE-B9DD-453E-8EBB-829CA7AD6EF8}" destId="{22D34FB2-8D83-4E65-898A-219C566BC716}" srcOrd="1" destOrd="0" presId="urn:microsoft.com/office/officeart/2005/8/layout/orgChart1"/>
    <dgm:cxn modelId="{BE69C75A-90A9-4B06-85DE-00B43100AE8B}" type="presParOf" srcId="{A5091894-EE19-4D41-AEC8-29F36AE8A6DB}" destId="{4DD54397-50FE-4E4E-8C5A-C8AFC0B93DB4}" srcOrd="1" destOrd="0" presId="urn:microsoft.com/office/officeart/2005/8/layout/orgChart1"/>
    <dgm:cxn modelId="{A2DBBC0C-6C83-4E06-9107-0AC9CE4F76B8}" type="presParOf" srcId="{A5091894-EE19-4D41-AEC8-29F36AE8A6DB}" destId="{2FEEFEA7-B7FF-4C2B-9FDA-018BC4BEE956}" srcOrd="2" destOrd="0" presId="urn:microsoft.com/office/officeart/2005/8/layout/orgChart1"/>
    <dgm:cxn modelId="{0EEDB739-D4DC-42CF-AC0F-B4BB9BE59531}" type="presParOf" srcId="{CC82E8F1-797F-437D-B4AD-523C6F877609}" destId="{37AAA5EA-0199-4C0A-B977-EDA3B54BEDA0}" srcOrd="2" destOrd="0" presId="urn:microsoft.com/office/officeart/2005/8/layout/orgChart1"/>
    <dgm:cxn modelId="{BCD6408F-910A-435C-B043-559DC21DD4B4}" type="presParOf" srcId="{CC82E8F1-797F-437D-B4AD-523C6F877609}" destId="{0ABECF11-6E3D-40A7-8C5D-580567A22D42}" srcOrd="3" destOrd="0" presId="urn:microsoft.com/office/officeart/2005/8/layout/orgChart1"/>
    <dgm:cxn modelId="{4007490D-80CA-4771-A2F4-0EF746B75332}" type="presParOf" srcId="{0ABECF11-6E3D-40A7-8C5D-580567A22D42}" destId="{645D2945-7F99-4778-8C9A-7E032C451175}" srcOrd="0" destOrd="0" presId="urn:microsoft.com/office/officeart/2005/8/layout/orgChart1"/>
    <dgm:cxn modelId="{135032F7-6C4E-447A-8C78-718FFC7D13DF}" type="presParOf" srcId="{645D2945-7F99-4778-8C9A-7E032C451175}" destId="{511A56C3-7080-4E11-9CCB-5970D73AAD6D}" srcOrd="0" destOrd="0" presId="urn:microsoft.com/office/officeart/2005/8/layout/orgChart1"/>
    <dgm:cxn modelId="{9EC18D16-1729-4A19-9C3E-4665586B9FAA}" type="presParOf" srcId="{645D2945-7F99-4778-8C9A-7E032C451175}" destId="{AE03957C-E41F-40B2-810E-B08C68E1BD6B}" srcOrd="1" destOrd="0" presId="urn:microsoft.com/office/officeart/2005/8/layout/orgChart1"/>
    <dgm:cxn modelId="{F87D0E67-9193-4072-8764-85D5FFE997F6}" type="presParOf" srcId="{0ABECF11-6E3D-40A7-8C5D-580567A22D42}" destId="{A6D0D043-24C8-4123-BCD8-A7EF6361645D}" srcOrd="1" destOrd="0" presId="urn:microsoft.com/office/officeart/2005/8/layout/orgChart1"/>
    <dgm:cxn modelId="{5632A069-EA71-4249-8846-0DA74433FA63}" type="presParOf" srcId="{0ABECF11-6E3D-40A7-8C5D-580567A22D42}" destId="{34EC3734-34A1-4433-A924-62E1D0DDC0F4}" srcOrd="2" destOrd="0" presId="urn:microsoft.com/office/officeart/2005/8/layout/orgChart1"/>
    <dgm:cxn modelId="{7DF5B482-71AF-473B-8ABA-FAB764D7038A}" type="presParOf" srcId="{CC82E8F1-797F-437D-B4AD-523C6F877609}" destId="{BEE8C464-29B8-4B0B-8479-9E6F330F59E4}" srcOrd="4" destOrd="0" presId="urn:microsoft.com/office/officeart/2005/8/layout/orgChart1"/>
    <dgm:cxn modelId="{3ACE4E04-7C94-403E-AEFD-26107D24F732}" type="presParOf" srcId="{CC82E8F1-797F-437D-B4AD-523C6F877609}" destId="{8C3CD949-709F-423B-A03B-B44F142BB942}" srcOrd="5" destOrd="0" presId="urn:microsoft.com/office/officeart/2005/8/layout/orgChart1"/>
    <dgm:cxn modelId="{EFD984E9-620C-4211-872C-605748180003}" type="presParOf" srcId="{8C3CD949-709F-423B-A03B-B44F142BB942}" destId="{7836B7B8-8E4E-4EB9-93D1-B61991C5060C}" srcOrd="0" destOrd="0" presId="urn:microsoft.com/office/officeart/2005/8/layout/orgChart1"/>
    <dgm:cxn modelId="{72B0CA5E-59D1-42A3-87A6-F7E2C152CE5A}" type="presParOf" srcId="{7836B7B8-8E4E-4EB9-93D1-B61991C5060C}" destId="{6F4F2F30-8E3F-417F-9C1A-1CF70DBD3AC9}" srcOrd="0" destOrd="0" presId="urn:microsoft.com/office/officeart/2005/8/layout/orgChart1"/>
    <dgm:cxn modelId="{C06BC6EB-6392-4C5F-9BCA-2AA1CE2100C9}" type="presParOf" srcId="{7836B7B8-8E4E-4EB9-93D1-B61991C5060C}" destId="{8E8B5657-3769-4DD8-A957-94FEBFF8AA16}" srcOrd="1" destOrd="0" presId="urn:microsoft.com/office/officeart/2005/8/layout/orgChart1"/>
    <dgm:cxn modelId="{EF556CD5-70D7-484A-A304-BBE93307C0DD}" type="presParOf" srcId="{8C3CD949-709F-423B-A03B-B44F142BB942}" destId="{40DFC375-AB7E-48CC-AB99-ACB530D8A186}" srcOrd="1" destOrd="0" presId="urn:microsoft.com/office/officeart/2005/8/layout/orgChart1"/>
    <dgm:cxn modelId="{41376F18-C4C3-414C-B4F9-EABA7AB8E664}" type="presParOf" srcId="{8C3CD949-709F-423B-A03B-B44F142BB942}" destId="{E2092F64-24D7-4C59-889C-2E27E3DD04BE}" srcOrd="2" destOrd="0" presId="urn:microsoft.com/office/officeart/2005/8/layout/orgChart1"/>
    <dgm:cxn modelId="{0B322F30-E2DC-48D0-BE29-1A88584A56DA}" type="presParOf" srcId="{CC82E8F1-797F-437D-B4AD-523C6F877609}" destId="{E5C82495-4061-4561-A0F7-D6143B6870E6}" srcOrd="6" destOrd="0" presId="urn:microsoft.com/office/officeart/2005/8/layout/orgChart1"/>
    <dgm:cxn modelId="{CC8958B5-EEAE-4CB9-B390-48F0EAC5509F}" type="presParOf" srcId="{CC82E8F1-797F-437D-B4AD-523C6F877609}" destId="{DC850B7B-2BBB-411A-830D-F404D2BB38FB}" srcOrd="7" destOrd="0" presId="urn:microsoft.com/office/officeart/2005/8/layout/orgChart1"/>
    <dgm:cxn modelId="{BD5BEB98-0A00-4C5B-965E-60576A0CEAD1}" type="presParOf" srcId="{DC850B7B-2BBB-411A-830D-F404D2BB38FB}" destId="{33BEBD6D-B257-43E4-B34E-84C35752AEAA}" srcOrd="0" destOrd="0" presId="urn:microsoft.com/office/officeart/2005/8/layout/orgChart1"/>
    <dgm:cxn modelId="{42A30D57-EB16-480F-821D-40BD21BF1B1F}" type="presParOf" srcId="{33BEBD6D-B257-43E4-B34E-84C35752AEAA}" destId="{4309C69B-9E2C-45AC-898D-71AC045919C3}" srcOrd="0" destOrd="0" presId="urn:microsoft.com/office/officeart/2005/8/layout/orgChart1"/>
    <dgm:cxn modelId="{6BF1D787-FC40-4FD1-B105-04FE25DE5A42}" type="presParOf" srcId="{33BEBD6D-B257-43E4-B34E-84C35752AEAA}" destId="{80A3195D-783F-4362-9828-0C4552D10536}" srcOrd="1" destOrd="0" presId="urn:microsoft.com/office/officeart/2005/8/layout/orgChart1"/>
    <dgm:cxn modelId="{57D7A908-B87B-425C-9A0C-AE71376E9D8E}" type="presParOf" srcId="{DC850B7B-2BBB-411A-830D-F404D2BB38FB}" destId="{C9D8381B-2313-40EC-B48F-6D1A4B712A29}" srcOrd="1" destOrd="0" presId="urn:microsoft.com/office/officeart/2005/8/layout/orgChart1"/>
    <dgm:cxn modelId="{15E83290-9D45-4306-AF17-2528CE57977F}" type="presParOf" srcId="{DC850B7B-2BBB-411A-830D-F404D2BB38FB}" destId="{5B53CB7D-BC10-4EB8-A119-FF1934A71175}" srcOrd="2" destOrd="0" presId="urn:microsoft.com/office/officeart/2005/8/layout/orgChart1"/>
    <dgm:cxn modelId="{F1717058-047A-4CF0-A32C-7442695EA7CB}" type="presParOf" srcId="{34A62F4F-602C-4ED3-B02C-DEE9748C5B14}" destId="{3E296C2E-3C4E-4C2D-B251-D4A5A39CEDA6}" srcOrd="2" destOrd="0" presId="urn:microsoft.com/office/officeart/2005/8/layout/orgChart1"/>
    <dgm:cxn modelId="{C9701DAD-5C25-43A4-9044-46F703C9A3CE}" type="presParOf" srcId="{3E296C2E-3C4E-4C2D-B251-D4A5A39CEDA6}" destId="{D66E1897-B6F4-4971-ABF9-D93640A641B4}" srcOrd="0" destOrd="0" presId="urn:microsoft.com/office/officeart/2005/8/layout/orgChart1"/>
    <dgm:cxn modelId="{77A9861F-4544-44DA-972C-4326D1952184}" type="presParOf" srcId="{3E296C2E-3C4E-4C2D-B251-D4A5A39CEDA6}" destId="{47FE70D1-6CE7-4187-9F3A-ECFB3AB86176}" srcOrd="1" destOrd="0" presId="urn:microsoft.com/office/officeart/2005/8/layout/orgChart1"/>
    <dgm:cxn modelId="{C3F299E8-4F80-4764-86F5-FD0587C6AA50}" type="presParOf" srcId="{47FE70D1-6CE7-4187-9F3A-ECFB3AB86176}" destId="{41A3A487-08E2-4519-BC76-DFAA34D8C958}" srcOrd="0" destOrd="0" presId="urn:microsoft.com/office/officeart/2005/8/layout/orgChart1"/>
    <dgm:cxn modelId="{96199348-A9DE-4615-A492-E2B5A21EEEDC}" type="presParOf" srcId="{41A3A487-08E2-4519-BC76-DFAA34D8C958}" destId="{23BF78C8-D9E5-4045-AA6F-355051D09703}" srcOrd="0" destOrd="0" presId="urn:microsoft.com/office/officeart/2005/8/layout/orgChart1"/>
    <dgm:cxn modelId="{51D502C1-4742-4BA2-99B2-23331D8B04C6}" type="presParOf" srcId="{41A3A487-08E2-4519-BC76-DFAA34D8C958}" destId="{16148670-115A-43A8-AA4C-2B910249A6A1}" srcOrd="1" destOrd="0" presId="urn:microsoft.com/office/officeart/2005/8/layout/orgChart1"/>
    <dgm:cxn modelId="{CBAE8C2D-70E1-4375-AB2E-FE47F5967BE7}" type="presParOf" srcId="{47FE70D1-6CE7-4187-9F3A-ECFB3AB86176}" destId="{A4ACD135-A4FA-4107-A89E-4AC9E6752926}" srcOrd="1" destOrd="0" presId="urn:microsoft.com/office/officeart/2005/8/layout/orgChart1"/>
    <dgm:cxn modelId="{E9504E55-F584-4875-883E-ECF3D3EC2A5B}" type="presParOf" srcId="{47FE70D1-6CE7-4187-9F3A-ECFB3AB86176}" destId="{D912B993-A9FB-4DCE-A64D-6F1B710EC9C2}" srcOrd="2" destOrd="0" presId="urn:microsoft.com/office/officeart/2005/8/layout/orgChart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87E9E29-B6D6-460A-913D-1855FA685028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243D03C-EC20-4B29-A234-6E338A6DB77C}">
      <dgm:prSet phldrT="[Текст]"/>
      <dgm:spPr/>
      <dgm:t>
        <a:bodyPr/>
        <a:lstStyle/>
        <a:p>
          <a:r>
            <a:rPr lang="ru-RU" dirty="0" smtClean="0"/>
            <a:t>Опорные листы</a:t>
          </a:r>
          <a:endParaRPr lang="ru-RU" dirty="0"/>
        </a:p>
      </dgm:t>
    </dgm:pt>
    <dgm:pt modelId="{AB240E3E-19B6-4B81-9716-72760E30D448}" type="parTrans" cxnId="{6AB426EA-F780-4C30-8C56-485E316F326C}">
      <dgm:prSet/>
      <dgm:spPr/>
      <dgm:t>
        <a:bodyPr/>
        <a:lstStyle/>
        <a:p>
          <a:endParaRPr lang="ru-RU"/>
        </a:p>
      </dgm:t>
    </dgm:pt>
    <dgm:pt modelId="{456C808A-C714-49CB-BC93-0B5E49B5692F}" type="sibTrans" cxnId="{6AB426EA-F780-4C30-8C56-485E316F326C}">
      <dgm:prSet/>
      <dgm:spPr/>
      <dgm:t>
        <a:bodyPr/>
        <a:lstStyle/>
        <a:p>
          <a:endParaRPr lang="ru-RU"/>
        </a:p>
      </dgm:t>
    </dgm:pt>
    <dgm:pt modelId="{309E2CD3-6F2C-4032-8DDF-D1555195AA63}">
      <dgm:prSet phldrT="[Текст]"/>
      <dgm:spPr/>
      <dgm:t>
        <a:bodyPr/>
        <a:lstStyle/>
        <a:p>
          <a:r>
            <a:rPr lang="ru-RU" dirty="0" smtClean="0"/>
            <a:t>Ознакомительные</a:t>
          </a:r>
          <a:endParaRPr lang="ru-RU" dirty="0"/>
        </a:p>
      </dgm:t>
    </dgm:pt>
    <dgm:pt modelId="{16E15007-7BB3-4018-AD55-65553C05E53D}" type="parTrans" cxnId="{54ABD768-9075-4383-8780-91B095D3F9DD}">
      <dgm:prSet/>
      <dgm:spPr/>
      <dgm:t>
        <a:bodyPr/>
        <a:lstStyle/>
        <a:p>
          <a:endParaRPr lang="ru-RU"/>
        </a:p>
      </dgm:t>
    </dgm:pt>
    <dgm:pt modelId="{6CE594E2-4743-4B5C-AC67-85779A453CEC}" type="sibTrans" cxnId="{54ABD768-9075-4383-8780-91B095D3F9DD}">
      <dgm:prSet/>
      <dgm:spPr/>
      <dgm:t>
        <a:bodyPr/>
        <a:lstStyle/>
        <a:p>
          <a:endParaRPr lang="ru-RU"/>
        </a:p>
      </dgm:t>
    </dgm:pt>
    <dgm:pt modelId="{67E0F2FF-9D70-4688-9E22-DC46FD1B393A}">
      <dgm:prSet phldrT="[Текст]"/>
      <dgm:spPr/>
      <dgm:t>
        <a:bodyPr/>
        <a:lstStyle/>
        <a:p>
          <a:r>
            <a:rPr lang="ru-RU" dirty="0" smtClean="0"/>
            <a:t>Проверка знаний</a:t>
          </a:r>
        </a:p>
        <a:p>
          <a:r>
            <a:rPr lang="ru-RU" dirty="0" smtClean="0"/>
            <a:t>(закрепление знаний в виде практической работы)</a:t>
          </a:r>
          <a:endParaRPr lang="ru-RU" dirty="0"/>
        </a:p>
      </dgm:t>
    </dgm:pt>
    <dgm:pt modelId="{32F416D6-575E-4603-A70F-3E3601F3E643}" type="parTrans" cxnId="{92F751A5-DCE1-4C34-AE08-BDD6729C394E}">
      <dgm:prSet/>
      <dgm:spPr/>
      <dgm:t>
        <a:bodyPr/>
        <a:lstStyle/>
        <a:p>
          <a:endParaRPr lang="ru-RU"/>
        </a:p>
      </dgm:t>
    </dgm:pt>
    <dgm:pt modelId="{04F57F5C-4D41-4B90-B649-FF7BAA503B01}" type="sibTrans" cxnId="{92F751A5-DCE1-4C34-AE08-BDD6729C394E}">
      <dgm:prSet/>
      <dgm:spPr/>
      <dgm:t>
        <a:bodyPr/>
        <a:lstStyle/>
        <a:p>
          <a:endParaRPr lang="ru-RU"/>
        </a:p>
      </dgm:t>
    </dgm:pt>
    <dgm:pt modelId="{7DA6178C-A2D2-42C0-8F1B-B480FF9DDF1B}">
      <dgm:prSet/>
      <dgm:spPr/>
      <dgm:t>
        <a:bodyPr/>
        <a:lstStyle/>
        <a:p>
          <a:r>
            <a:rPr lang="ru-RU" dirty="0" smtClean="0"/>
            <a:t>Универсальные </a:t>
          </a:r>
          <a:endParaRPr lang="ru-RU" dirty="0"/>
        </a:p>
      </dgm:t>
    </dgm:pt>
    <dgm:pt modelId="{E1DEE269-847B-4303-96B6-9AE120A1D1DB}" type="parTrans" cxnId="{89765EAE-1005-4B5B-87BB-64C07AF316D5}">
      <dgm:prSet/>
      <dgm:spPr/>
    </dgm:pt>
    <dgm:pt modelId="{94AE3F22-37D2-4A7A-9648-93E1CEE2336C}" type="sibTrans" cxnId="{89765EAE-1005-4B5B-87BB-64C07AF316D5}">
      <dgm:prSet/>
      <dgm:spPr/>
    </dgm:pt>
    <dgm:pt modelId="{C5EA3FBB-465D-498A-BFE6-CFF4A38CB159}" type="pres">
      <dgm:prSet presAssocID="{087E9E29-B6D6-460A-913D-1855FA685028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4FDB9E5D-3E6D-4038-924E-D384EFEC27B0}" type="pres">
      <dgm:prSet presAssocID="{8243D03C-EC20-4B29-A234-6E338A6DB77C}" presName="hierRoot1" presStyleCnt="0"/>
      <dgm:spPr/>
    </dgm:pt>
    <dgm:pt modelId="{98C9F00F-4A56-443F-BD3B-B93FDAD89BFB}" type="pres">
      <dgm:prSet presAssocID="{8243D03C-EC20-4B29-A234-6E338A6DB77C}" presName="composite" presStyleCnt="0"/>
      <dgm:spPr/>
    </dgm:pt>
    <dgm:pt modelId="{06A09273-90D2-48F6-B45D-D51E805F23BD}" type="pres">
      <dgm:prSet presAssocID="{8243D03C-EC20-4B29-A234-6E338A6DB77C}" presName="background" presStyleLbl="node0" presStyleIdx="0" presStyleCnt="1"/>
      <dgm:spPr/>
    </dgm:pt>
    <dgm:pt modelId="{AA74943C-8E71-41BC-AF72-C83CE2F7C8F0}" type="pres">
      <dgm:prSet presAssocID="{8243D03C-EC20-4B29-A234-6E338A6DB77C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C2F1B26-48E2-4AB3-8301-A8FEA1B20CAD}" type="pres">
      <dgm:prSet presAssocID="{8243D03C-EC20-4B29-A234-6E338A6DB77C}" presName="hierChild2" presStyleCnt="0"/>
      <dgm:spPr/>
    </dgm:pt>
    <dgm:pt modelId="{8B81D999-F9C6-4AA2-9925-42B6D99176E5}" type="pres">
      <dgm:prSet presAssocID="{16E15007-7BB3-4018-AD55-65553C05E53D}" presName="Name10" presStyleLbl="parChTrans1D2" presStyleIdx="0" presStyleCnt="3"/>
      <dgm:spPr/>
      <dgm:t>
        <a:bodyPr/>
        <a:lstStyle/>
        <a:p>
          <a:endParaRPr lang="ru-RU"/>
        </a:p>
      </dgm:t>
    </dgm:pt>
    <dgm:pt modelId="{C0FE9F27-C80E-4160-9272-BB431F26E5DC}" type="pres">
      <dgm:prSet presAssocID="{309E2CD3-6F2C-4032-8DDF-D1555195AA63}" presName="hierRoot2" presStyleCnt="0"/>
      <dgm:spPr/>
    </dgm:pt>
    <dgm:pt modelId="{B433BC2B-15F2-4077-A6CE-A5E150FE64DF}" type="pres">
      <dgm:prSet presAssocID="{309E2CD3-6F2C-4032-8DDF-D1555195AA63}" presName="composite2" presStyleCnt="0"/>
      <dgm:spPr/>
    </dgm:pt>
    <dgm:pt modelId="{8C1C5B2B-4B86-4E87-974C-AC5B27064E90}" type="pres">
      <dgm:prSet presAssocID="{309E2CD3-6F2C-4032-8DDF-D1555195AA63}" presName="background2" presStyleLbl="node2" presStyleIdx="0" presStyleCnt="3"/>
      <dgm:spPr/>
    </dgm:pt>
    <dgm:pt modelId="{E6B46B32-446F-4920-821E-6A2FE8D36899}" type="pres">
      <dgm:prSet presAssocID="{309E2CD3-6F2C-4032-8DDF-D1555195AA63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0AFE3D9-5916-44B3-8EEC-62BB3E2F1182}" type="pres">
      <dgm:prSet presAssocID="{309E2CD3-6F2C-4032-8DDF-D1555195AA63}" presName="hierChild3" presStyleCnt="0"/>
      <dgm:spPr/>
    </dgm:pt>
    <dgm:pt modelId="{73CD25FE-CFC7-4DBE-97E4-E5A6D30C44E9}" type="pres">
      <dgm:prSet presAssocID="{32F416D6-575E-4603-A70F-3E3601F3E643}" presName="Name10" presStyleLbl="parChTrans1D2" presStyleIdx="1" presStyleCnt="3"/>
      <dgm:spPr/>
      <dgm:t>
        <a:bodyPr/>
        <a:lstStyle/>
        <a:p>
          <a:endParaRPr lang="ru-RU"/>
        </a:p>
      </dgm:t>
    </dgm:pt>
    <dgm:pt modelId="{46846301-FE09-46E8-B8CC-56AD4F2058D7}" type="pres">
      <dgm:prSet presAssocID="{67E0F2FF-9D70-4688-9E22-DC46FD1B393A}" presName="hierRoot2" presStyleCnt="0"/>
      <dgm:spPr/>
    </dgm:pt>
    <dgm:pt modelId="{7D4BF5CB-592E-4ACB-8A6A-8226AEFA4CDE}" type="pres">
      <dgm:prSet presAssocID="{67E0F2FF-9D70-4688-9E22-DC46FD1B393A}" presName="composite2" presStyleCnt="0"/>
      <dgm:spPr/>
    </dgm:pt>
    <dgm:pt modelId="{0797FFAF-3E02-437D-AA15-755617401078}" type="pres">
      <dgm:prSet presAssocID="{67E0F2FF-9D70-4688-9E22-DC46FD1B393A}" presName="background2" presStyleLbl="node2" presStyleIdx="1" presStyleCnt="3"/>
      <dgm:spPr/>
    </dgm:pt>
    <dgm:pt modelId="{9C59C8F0-F21A-4080-8E4E-FB2C74C09459}" type="pres">
      <dgm:prSet presAssocID="{67E0F2FF-9D70-4688-9E22-DC46FD1B393A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B90FFDF-1C20-4795-BDD9-2566F7EDDB44}" type="pres">
      <dgm:prSet presAssocID="{67E0F2FF-9D70-4688-9E22-DC46FD1B393A}" presName="hierChild3" presStyleCnt="0"/>
      <dgm:spPr/>
    </dgm:pt>
    <dgm:pt modelId="{1416C60D-F7BC-45BE-A42F-86B172E5BE0D}" type="pres">
      <dgm:prSet presAssocID="{E1DEE269-847B-4303-96B6-9AE120A1D1DB}" presName="Name10" presStyleLbl="parChTrans1D2" presStyleIdx="2" presStyleCnt="3"/>
      <dgm:spPr/>
    </dgm:pt>
    <dgm:pt modelId="{9BBB36E8-2D71-4803-A5A8-818EF7872F35}" type="pres">
      <dgm:prSet presAssocID="{7DA6178C-A2D2-42C0-8F1B-B480FF9DDF1B}" presName="hierRoot2" presStyleCnt="0"/>
      <dgm:spPr/>
    </dgm:pt>
    <dgm:pt modelId="{212E15B1-EBD4-40E4-BA27-B6F2F38E2005}" type="pres">
      <dgm:prSet presAssocID="{7DA6178C-A2D2-42C0-8F1B-B480FF9DDF1B}" presName="composite2" presStyleCnt="0"/>
      <dgm:spPr/>
    </dgm:pt>
    <dgm:pt modelId="{4199B380-FB7F-4FB9-97B4-D5EBD4DD9833}" type="pres">
      <dgm:prSet presAssocID="{7DA6178C-A2D2-42C0-8F1B-B480FF9DDF1B}" presName="background2" presStyleLbl="node2" presStyleIdx="2" presStyleCnt="3"/>
      <dgm:spPr/>
    </dgm:pt>
    <dgm:pt modelId="{9B86D135-1EBB-4D79-9A31-EA2473FDAB05}" type="pres">
      <dgm:prSet presAssocID="{7DA6178C-A2D2-42C0-8F1B-B480FF9DDF1B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304E473-19B9-46F0-9ADA-6F326D0205CD}" type="pres">
      <dgm:prSet presAssocID="{7DA6178C-A2D2-42C0-8F1B-B480FF9DDF1B}" presName="hierChild3" presStyleCnt="0"/>
      <dgm:spPr/>
    </dgm:pt>
  </dgm:ptLst>
  <dgm:cxnLst>
    <dgm:cxn modelId="{E8CD17F4-9C7E-48A6-9846-788C1809D2A8}" type="presOf" srcId="{E1DEE269-847B-4303-96B6-9AE120A1D1DB}" destId="{1416C60D-F7BC-45BE-A42F-86B172E5BE0D}" srcOrd="0" destOrd="0" presId="urn:microsoft.com/office/officeart/2005/8/layout/hierarchy1"/>
    <dgm:cxn modelId="{F5A508D2-39C7-472C-A436-DFE8D9851179}" type="presOf" srcId="{8243D03C-EC20-4B29-A234-6E338A6DB77C}" destId="{AA74943C-8E71-41BC-AF72-C83CE2F7C8F0}" srcOrd="0" destOrd="0" presId="urn:microsoft.com/office/officeart/2005/8/layout/hierarchy1"/>
    <dgm:cxn modelId="{1BE08EE6-85F2-4290-8DE0-55E8B537B7DB}" type="presOf" srcId="{16E15007-7BB3-4018-AD55-65553C05E53D}" destId="{8B81D999-F9C6-4AA2-9925-42B6D99176E5}" srcOrd="0" destOrd="0" presId="urn:microsoft.com/office/officeart/2005/8/layout/hierarchy1"/>
    <dgm:cxn modelId="{92F751A5-DCE1-4C34-AE08-BDD6729C394E}" srcId="{8243D03C-EC20-4B29-A234-6E338A6DB77C}" destId="{67E0F2FF-9D70-4688-9E22-DC46FD1B393A}" srcOrd="1" destOrd="0" parTransId="{32F416D6-575E-4603-A70F-3E3601F3E643}" sibTransId="{04F57F5C-4D41-4B90-B649-FF7BAA503B01}"/>
    <dgm:cxn modelId="{6AB426EA-F780-4C30-8C56-485E316F326C}" srcId="{087E9E29-B6D6-460A-913D-1855FA685028}" destId="{8243D03C-EC20-4B29-A234-6E338A6DB77C}" srcOrd="0" destOrd="0" parTransId="{AB240E3E-19B6-4B81-9716-72760E30D448}" sibTransId="{456C808A-C714-49CB-BC93-0B5E49B5692F}"/>
    <dgm:cxn modelId="{89765EAE-1005-4B5B-87BB-64C07AF316D5}" srcId="{8243D03C-EC20-4B29-A234-6E338A6DB77C}" destId="{7DA6178C-A2D2-42C0-8F1B-B480FF9DDF1B}" srcOrd="2" destOrd="0" parTransId="{E1DEE269-847B-4303-96B6-9AE120A1D1DB}" sibTransId="{94AE3F22-37D2-4A7A-9648-93E1CEE2336C}"/>
    <dgm:cxn modelId="{CB2FB4CE-3CA8-4CBB-9A4F-8797632AD4ED}" type="presOf" srcId="{309E2CD3-6F2C-4032-8DDF-D1555195AA63}" destId="{E6B46B32-446F-4920-821E-6A2FE8D36899}" srcOrd="0" destOrd="0" presId="urn:microsoft.com/office/officeart/2005/8/layout/hierarchy1"/>
    <dgm:cxn modelId="{54ABD768-9075-4383-8780-91B095D3F9DD}" srcId="{8243D03C-EC20-4B29-A234-6E338A6DB77C}" destId="{309E2CD3-6F2C-4032-8DDF-D1555195AA63}" srcOrd="0" destOrd="0" parTransId="{16E15007-7BB3-4018-AD55-65553C05E53D}" sibTransId="{6CE594E2-4743-4B5C-AC67-85779A453CEC}"/>
    <dgm:cxn modelId="{660BB621-4A94-42AF-AEE3-9DCF15BC401C}" type="presOf" srcId="{7DA6178C-A2D2-42C0-8F1B-B480FF9DDF1B}" destId="{9B86D135-1EBB-4D79-9A31-EA2473FDAB05}" srcOrd="0" destOrd="0" presId="urn:microsoft.com/office/officeart/2005/8/layout/hierarchy1"/>
    <dgm:cxn modelId="{A3CCAC99-EDD2-4CD8-A2D7-0C1C497F0B0B}" type="presOf" srcId="{32F416D6-575E-4603-A70F-3E3601F3E643}" destId="{73CD25FE-CFC7-4DBE-97E4-E5A6D30C44E9}" srcOrd="0" destOrd="0" presId="urn:microsoft.com/office/officeart/2005/8/layout/hierarchy1"/>
    <dgm:cxn modelId="{B8CD7D17-E797-4D9E-A8DA-F06682E1D9FA}" type="presOf" srcId="{67E0F2FF-9D70-4688-9E22-DC46FD1B393A}" destId="{9C59C8F0-F21A-4080-8E4E-FB2C74C09459}" srcOrd="0" destOrd="0" presId="urn:microsoft.com/office/officeart/2005/8/layout/hierarchy1"/>
    <dgm:cxn modelId="{C1099BF1-2B63-4936-A9D4-D0EB605AD1B8}" type="presOf" srcId="{087E9E29-B6D6-460A-913D-1855FA685028}" destId="{C5EA3FBB-465D-498A-BFE6-CFF4A38CB159}" srcOrd="0" destOrd="0" presId="urn:microsoft.com/office/officeart/2005/8/layout/hierarchy1"/>
    <dgm:cxn modelId="{782FE31E-62B7-45A6-A81C-ADBCD1F7E3C8}" type="presParOf" srcId="{C5EA3FBB-465D-498A-BFE6-CFF4A38CB159}" destId="{4FDB9E5D-3E6D-4038-924E-D384EFEC27B0}" srcOrd="0" destOrd="0" presId="urn:microsoft.com/office/officeart/2005/8/layout/hierarchy1"/>
    <dgm:cxn modelId="{568C6EC4-8671-4FEC-9EA8-4E20048C034C}" type="presParOf" srcId="{4FDB9E5D-3E6D-4038-924E-D384EFEC27B0}" destId="{98C9F00F-4A56-443F-BD3B-B93FDAD89BFB}" srcOrd="0" destOrd="0" presId="urn:microsoft.com/office/officeart/2005/8/layout/hierarchy1"/>
    <dgm:cxn modelId="{BE59D0D5-5CFF-4344-BC65-8B3CA1EDCE69}" type="presParOf" srcId="{98C9F00F-4A56-443F-BD3B-B93FDAD89BFB}" destId="{06A09273-90D2-48F6-B45D-D51E805F23BD}" srcOrd="0" destOrd="0" presId="urn:microsoft.com/office/officeart/2005/8/layout/hierarchy1"/>
    <dgm:cxn modelId="{552C1C41-497A-44B0-94FF-B2EE2CA11C0E}" type="presParOf" srcId="{98C9F00F-4A56-443F-BD3B-B93FDAD89BFB}" destId="{AA74943C-8E71-41BC-AF72-C83CE2F7C8F0}" srcOrd="1" destOrd="0" presId="urn:microsoft.com/office/officeart/2005/8/layout/hierarchy1"/>
    <dgm:cxn modelId="{2E354A22-F704-4E0D-8C80-45E2F405BA30}" type="presParOf" srcId="{4FDB9E5D-3E6D-4038-924E-D384EFEC27B0}" destId="{FC2F1B26-48E2-4AB3-8301-A8FEA1B20CAD}" srcOrd="1" destOrd="0" presId="urn:microsoft.com/office/officeart/2005/8/layout/hierarchy1"/>
    <dgm:cxn modelId="{AE40E471-5C7F-4D59-B394-5D0D93F2FAED}" type="presParOf" srcId="{FC2F1B26-48E2-4AB3-8301-A8FEA1B20CAD}" destId="{8B81D999-F9C6-4AA2-9925-42B6D99176E5}" srcOrd="0" destOrd="0" presId="urn:microsoft.com/office/officeart/2005/8/layout/hierarchy1"/>
    <dgm:cxn modelId="{88322025-AF4C-45AE-863D-FABE479B5B16}" type="presParOf" srcId="{FC2F1B26-48E2-4AB3-8301-A8FEA1B20CAD}" destId="{C0FE9F27-C80E-4160-9272-BB431F26E5DC}" srcOrd="1" destOrd="0" presId="urn:microsoft.com/office/officeart/2005/8/layout/hierarchy1"/>
    <dgm:cxn modelId="{E78D7BCD-2927-4AF8-BAEC-8C4BFA5CF33A}" type="presParOf" srcId="{C0FE9F27-C80E-4160-9272-BB431F26E5DC}" destId="{B433BC2B-15F2-4077-A6CE-A5E150FE64DF}" srcOrd="0" destOrd="0" presId="urn:microsoft.com/office/officeart/2005/8/layout/hierarchy1"/>
    <dgm:cxn modelId="{CD587840-5AAF-4D39-8DA8-EFC47E18A2E7}" type="presParOf" srcId="{B433BC2B-15F2-4077-A6CE-A5E150FE64DF}" destId="{8C1C5B2B-4B86-4E87-974C-AC5B27064E90}" srcOrd="0" destOrd="0" presId="urn:microsoft.com/office/officeart/2005/8/layout/hierarchy1"/>
    <dgm:cxn modelId="{97BD6197-E8A8-4663-9F3C-BC50E26EE37B}" type="presParOf" srcId="{B433BC2B-15F2-4077-A6CE-A5E150FE64DF}" destId="{E6B46B32-446F-4920-821E-6A2FE8D36899}" srcOrd="1" destOrd="0" presId="urn:microsoft.com/office/officeart/2005/8/layout/hierarchy1"/>
    <dgm:cxn modelId="{A8DE3601-52C1-4467-AEC7-19B5FBD73FF8}" type="presParOf" srcId="{C0FE9F27-C80E-4160-9272-BB431F26E5DC}" destId="{F0AFE3D9-5916-44B3-8EEC-62BB3E2F1182}" srcOrd="1" destOrd="0" presId="urn:microsoft.com/office/officeart/2005/8/layout/hierarchy1"/>
    <dgm:cxn modelId="{F844962E-5E25-48F0-9581-00F1230B342E}" type="presParOf" srcId="{FC2F1B26-48E2-4AB3-8301-A8FEA1B20CAD}" destId="{73CD25FE-CFC7-4DBE-97E4-E5A6D30C44E9}" srcOrd="2" destOrd="0" presId="urn:microsoft.com/office/officeart/2005/8/layout/hierarchy1"/>
    <dgm:cxn modelId="{ADAF8E0C-3C61-4CB8-9B74-CEA035815404}" type="presParOf" srcId="{FC2F1B26-48E2-4AB3-8301-A8FEA1B20CAD}" destId="{46846301-FE09-46E8-B8CC-56AD4F2058D7}" srcOrd="3" destOrd="0" presId="urn:microsoft.com/office/officeart/2005/8/layout/hierarchy1"/>
    <dgm:cxn modelId="{68ABA03F-826E-431A-8FD2-51B4774FCB3E}" type="presParOf" srcId="{46846301-FE09-46E8-B8CC-56AD4F2058D7}" destId="{7D4BF5CB-592E-4ACB-8A6A-8226AEFA4CDE}" srcOrd="0" destOrd="0" presId="urn:microsoft.com/office/officeart/2005/8/layout/hierarchy1"/>
    <dgm:cxn modelId="{C7CF6771-12A4-4079-AFA0-6E16DF0F3A65}" type="presParOf" srcId="{7D4BF5CB-592E-4ACB-8A6A-8226AEFA4CDE}" destId="{0797FFAF-3E02-437D-AA15-755617401078}" srcOrd="0" destOrd="0" presId="urn:microsoft.com/office/officeart/2005/8/layout/hierarchy1"/>
    <dgm:cxn modelId="{63CF6C0F-EA68-47DE-BDA5-910BCFFC699A}" type="presParOf" srcId="{7D4BF5CB-592E-4ACB-8A6A-8226AEFA4CDE}" destId="{9C59C8F0-F21A-4080-8E4E-FB2C74C09459}" srcOrd="1" destOrd="0" presId="urn:microsoft.com/office/officeart/2005/8/layout/hierarchy1"/>
    <dgm:cxn modelId="{78E70206-A5E5-466F-A7DD-2D08D3435A46}" type="presParOf" srcId="{46846301-FE09-46E8-B8CC-56AD4F2058D7}" destId="{AB90FFDF-1C20-4795-BDD9-2566F7EDDB44}" srcOrd="1" destOrd="0" presId="urn:microsoft.com/office/officeart/2005/8/layout/hierarchy1"/>
    <dgm:cxn modelId="{057151F0-9160-404C-BE5C-B5E932760940}" type="presParOf" srcId="{FC2F1B26-48E2-4AB3-8301-A8FEA1B20CAD}" destId="{1416C60D-F7BC-45BE-A42F-86B172E5BE0D}" srcOrd="4" destOrd="0" presId="urn:microsoft.com/office/officeart/2005/8/layout/hierarchy1"/>
    <dgm:cxn modelId="{E067A9D0-74E7-47B2-9CF5-92B03A610251}" type="presParOf" srcId="{FC2F1B26-48E2-4AB3-8301-A8FEA1B20CAD}" destId="{9BBB36E8-2D71-4803-A5A8-818EF7872F35}" srcOrd="5" destOrd="0" presId="urn:microsoft.com/office/officeart/2005/8/layout/hierarchy1"/>
    <dgm:cxn modelId="{339976E0-54DD-426E-8956-A7AE9CA5088C}" type="presParOf" srcId="{9BBB36E8-2D71-4803-A5A8-818EF7872F35}" destId="{212E15B1-EBD4-40E4-BA27-B6F2F38E2005}" srcOrd="0" destOrd="0" presId="urn:microsoft.com/office/officeart/2005/8/layout/hierarchy1"/>
    <dgm:cxn modelId="{5BFD7121-5B18-4E2F-B606-C66E1AB5F389}" type="presParOf" srcId="{212E15B1-EBD4-40E4-BA27-B6F2F38E2005}" destId="{4199B380-FB7F-4FB9-97B4-D5EBD4DD9833}" srcOrd="0" destOrd="0" presId="urn:microsoft.com/office/officeart/2005/8/layout/hierarchy1"/>
    <dgm:cxn modelId="{3A830FBE-CF5E-4855-B575-E8A01B8581E2}" type="presParOf" srcId="{212E15B1-EBD4-40E4-BA27-B6F2F38E2005}" destId="{9B86D135-1EBB-4D79-9A31-EA2473FDAB05}" srcOrd="1" destOrd="0" presId="urn:microsoft.com/office/officeart/2005/8/layout/hierarchy1"/>
    <dgm:cxn modelId="{493BB68D-516D-4EC2-928B-CDBB219F800A}" type="presParOf" srcId="{9BBB36E8-2D71-4803-A5A8-818EF7872F35}" destId="{1304E473-19B9-46F0-9ADA-6F326D0205CD}" srcOrd="1" destOrd="0" presId="urn:microsoft.com/office/officeart/2005/8/layout/hierarchy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14.09.2015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14.09.2015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14.09.2015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14.09.2015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tiff"/><Relationship Id="rId2" Type="http://schemas.openxmlformats.org/officeDocument/2006/relationships/image" Target="../media/image16.tif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Новикова </a:t>
            </a:r>
            <a:br>
              <a:rPr lang="ru-RU" dirty="0" smtClean="0"/>
            </a:br>
            <a:r>
              <a:rPr lang="ru-RU" dirty="0" smtClean="0"/>
              <a:t>Надежда Яковлевна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Коррекционная школа (8 вида)№46</a:t>
            </a:r>
          </a:p>
          <a:p>
            <a:r>
              <a:rPr lang="ru-RU" dirty="0" smtClean="0"/>
              <a:t>«Центр </a:t>
            </a:r>
            <a:r>
              <a:rPr lang="ru-RU" dirty="0" err="1" smtClean="0"/>
              <a:t>РиМ</a:t>
            </a:r>
            <a:r>
              <a:rPr lang="ru-RU" dirty="0" smtClean="0"/>
              <a:t>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Опорные листы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2532342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Проверка знаний</a:t>
            </a:r>
          </a:p>
          <a:p>
            <a:pPr algn="ctr"/>
            <a:r>
              <a:rPr lang="ru-RU" sz="3200" dirty="0" smtClean="0"/>
              <a:t>Закрепление знаний в виде практической работы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0" y="0"/>
            <a:ext cx="9144000" cy="69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Билет №9 Уход за дорожками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Ответь на вопросы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Садово-парковые дорожки служат для: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___________________________________________________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Основной уход за дорожками, это: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___________________________________________________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___________________________________________________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При уходе за дорожками применяют инструменты: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___________________________________________________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___________________________________________________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</a:rPr>
              <a:t>Выбери правильный ответ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</a:rPr>
              <a:t>Садово-парковые дорожки служат для: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</a:rPr>
              <a:t>-поездок на автомобиле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</a:rPr>
              <a:t>-пешеходных прогулок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</a:rPr>
              <a:t>-велосипедных прогулок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</a:rPr>
              <a:t>2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</a:rPr>
              <a:t>. Основной вид ухода за дорожками, это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</a:rPr>
              <a:t>: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</a:rPr>
              <a:t>-подметание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</a:rPr>
              <a:t>-перекапывание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</a:rPr>
              <a:t>-прополка от сорняков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</a:rPr>
              <a:t>-полив, чтобы не пылила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</a:rPr>
              <a:t>-подкормка удобрениями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</a:rPr>
              <a:t>3. 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</a:rPr>
              <a:t>При уходе за дорожками применяют инструменты: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</a:rPr>
              <a:t>-грабли веерные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</a:rPr>
              <a:t>-лопата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</a:rPr>
              <a:t>-скребок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</a:rPr>
              <a:t>-газонокосилка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</a:rPr>
              <a:t>-сучкорез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Рисунок 1" descr="строение дерева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714356"/>
            <a:ext cx="1795105" cy="2614610"/>
          </a:xfrm>
          <a:prstGeom prst="rect">
            <a:avLst/>
          </a:prstGeom>
          <a:noFill/>
        </p:spPr>
      </p:pic>
      <p:pic>
        <p:nvPicPr>
          <p:cNvPr id="1028" name="Рисунок 2" descr="строение куст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16" y="1357298"/>
            <a:ext cx="2228850" cy="2266950"/>
          </a:xfrm>
          <a:prstGeom prst="rect">
            <a:avLst/>
          </a:prstGeom>
          <a:noFill/>
        </p:spPr>
      </p:pic>
      <p:pic>
        <p:nvPicPr>
          <p:cNvPr id="1027" name="Рисунок 3" descr="смородина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5143513"/>
            <a:ext cx="1571636" cy="1252128"/>
          </a:xfrm>
          <a:prstGeom prst="rect">
            <a:avLst/>
          </a:prstGeom>
          <a:noFill/>
        </p:spPr>
      </p:pic>
      <p:pic>
        <p:nvPicPr>
          <p:cNvPr id="1026" name="Рисунок 4" descr="малина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857488" y="5143512"/>
            <a:ext cx="785818" cy="1234857"/>
          </a:xfrm>
          <a:prstGeom prst="rect">
            <a:avLst/>
          </a:prstGeom>
          <a:noFill/>
        </p:spPr>
      </p:pic>
      <p:pic>
        <p:nvPicPr>
          <p:cNvPr id="1025" name="Рисунок 5" descr="крыжовник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643438" y="5072074"/>
            <a:ext cx="928694" cy="1358645"/>
          </a:xfrm>
          <a:prstGeom prst="rect">
            <a:avLst/>
          </a:prstGeom>
          <a:noFill/>
        </p:spPr>
      </p:pic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857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Проверочная работа 6 класс 2 четверть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Определи, где нарисовано дерево, а где и кустарник?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3648075"/>
            <a:ext cx="54534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3786190"/>
            <a:ext cx="5855449" cy="1415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Чем отличается  дерево и кустарник?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-сколько стволов у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дерева?________________________________________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-сколько стволов у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кустарника?____________________________________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Определи по картинкам ягодные кустарники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7296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8763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6333816"/>
            <a:ext cx="9144000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Словарь: малина, крыжовник, смородина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Универсальные опорные листы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48" y="591684"/>
            <a:ext cx="1285884" cy="844267"/>
          </a:xfrm>
          <a:prstGeom prst="rect">
            <a:avLst/>
          </a:prstGeom>
          <a:noFill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910" y="1928802"/>
            <a:ext cx="2330604" cy="1319210"/>
          </a:xfrm>
          <a:prstGeom prst="rect">
            <a:avLst/>
          </a:prstGeom>
          <a:noFill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72000" y="1857364"/>
            <a:ext cx="1881184" cy="1414650"/>
          </a:xfrm>
          <a:prstGeom prst="rect">
            <a:avLst/>
          </a:prstGeom>
          <a:noFill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85786" y="3714752"/>
            <a:ext cx="1819496" cy="1614482"/>
          </a:xfrm>
          <a:prstGeom prst="rect">
            <a:avLst/>
          </a:prstGeom>
          <a:noFill/>
        </p:spPr>
      </p:pic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000496" y="3714752"/>
            <a:ext cx="2071702" cy="1329899"/>
          </a:xfrm>
          <a:prstGeom prst="rect">
            <a:avLst/>
          </a:prstGeom>
          <a:noFill/>
        </p:spPr>
      </p:pic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КУСТАРНИКИ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У кустарников от земли растут несколько стволов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0" y="1571613"/>
            <a:ext cx="9144000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В саду растут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плодовые кустарники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5105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500034" y="3357562"/>
            <a:ext cx="8643966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В городе высаживают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красивоцветущие кустарники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0" y="9753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0" y="5429264"/>
            <a:ext cx="6500826" cy="126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Вопросы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1. Сколько стволов у кустарников? (1, несколько)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2. Назови плодовые кустарники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3. Назови красивоцветущие кустарники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200" dirty="0" smtClean="0">
                <a:latin typeface="Arial" pitchFamily="34" charset="0"/>
              </a:rPr>
              <a:t>Словарь: сирень, роза, смородина, крыжовник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285720" y="0"/>
            <a:ext cx="7500990" cy="6586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Вредители комнатных растений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- щитовка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- мучнистый червец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Вредители сосут из растения сок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Как удалить вредителя?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Для удаления вредителя необходимо иметь мыло, воду, кисточку, бумагу.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Порядок работы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закрыть землю в горшке бумагой.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приготовить мыльную воду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взять кисточку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кисточку смочить в мыльной воде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мокрой кисточкой снять вредителя с растения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убрать с горшка бумагу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Вопросы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Назови вредителей комнатных растений?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Какой вред растению они наносят?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Что необходимо иметь для удаления вредителя?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Выбери правильный ответ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Вредителей с растения удаляют так: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-моют растение,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-опрыскивают ядом для вредителей,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-держат больное растение отдельно,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-растение не поливают,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-растение пересаживают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150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6" y="4500570"/>
            <a:ext cx="1924890" cy="19354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Работы из природного материала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пейзаж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786050" y="214290"/>
            <a:ext cx="3458776" cy="2285992"/>
          </a:xfrm>
          <a:prstGeom prst="rect">
            <a:avLst/>
          </a:prstGeom>
          <a:noFill/>
        </p:spPr>
      </p:pic>
      <p:pic>
        <p:nvPicPr>
          <p:cNvPr id="5" name="Picture 10" descr="лето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3000372"/>
            <a:ext cx="2468562" cy="3176588"/>
          </a:xfrm>
          <a:prstGeom prst="rect">
            <a:avLst/>
          </a:prstGeom>
          <a:noFill/>
        </p:spPr>
      </p:pic>
      <p:pic>
        <p:nvPicPr>
          <p:cNvPr id="6" name="Picture 8" descr="зима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285852" y="2928934"/>
            <a:ext cx="2432050" cy="2968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154362"/>
          </a:xfrm>
        </p:spPr>
        <p:txBody>
          <a:bodyPr>
            <a:normAutofit/>
          </a:bodyPr>
          <a:lstStyle/>
          <a:p>
            <a:r>
              <a:rPr lang="ru-RU" dirty="0" smtClean="0"/>
              <a:t>Уроки трудового обучения в сельскохозяйственной мастерской </a:t>
            </a:r>
            <a:br>
              <a:rPr lang="ru-RU" dirty="0" smtClean="0"/>
            </a:br>
            <a:r>
              <a:rPr lang="ru-RU" dirty="0" smtClean="0"/>
              <a:t>(из опыта работы)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32301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Цель: социализация учащихся с лёгкой умственной отсталостью 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800" dirty="0" smtClean="0"/>
              <a:t>Задачи:</a:t>
            </a:r>
          </a:p>
          <a:p>
            <a:pPr marL="457200" indent="-457200">
              <a:buAutoNum type="arabicPeriod"/>
            </a:pPr>
            <a:r>
              <a:rPr lang="ru-RU" sz="2800" dirty="0" smtClean="0"/>
              <a:t>Умственное развитие;</a:t>
            </a:r>
          </a:p>
          <a:p>
            <a:pPr marL="457200" indent="-457200">
              <a:buAutoNum type="arabicPeriod"/>
            </a:pPr>
            <a:r>
              <a:rPr lang="ru-RU" sz="2800" dirty="0" smtClean="0"/>
              <a:t>Развитие мелкой моторики.</a:t>
            </a:r>
          </a:p>
          <a:p>
            <a:pPr marL="457200" indent="-457200">
              <a:buAutoNum type="arabicPeriod"/>
            </a:pPr>
            <a:r>
              <a:rPr lang="ru-RU" sz="2800" dirty="0" smtClean="0"/>
              <a:t>Коррекция общего психического состояния.</a:t>
            </a:r>
          </a:p>
          <a:p>
            <a:pPr marL="457200" indent="-457200">
              <a:buAutoNum type="arabicPeriod"/>
            </a:pPr>
            <a:r>
              <a:rPr lang="ru-RU" sz="2800" dirty="0" smtClean="0"/>
              <a:t>Коррекция эмоционально – волевой сферы.</a:t>
            </a:r>
          </a:p>
          <a:p>
            <a:pPr marL="457200" indent="-457200">
              <a:buAutoNum type="arabicPeriod"/>
            </a:pPr>
            <a:r>
              <a:rPr lang="ru-RU" sz="2800" dirty="0" smtClean="0"/>
              <a:t>Овладение трудовыми навыками.</a:t>
            </a:r>
          </a:p>
          <a:p>
            <a:pPr marL="457200" indent="-457200">
              <a:buAutoNum type="arabicPeriod"/>
            </a:pPr>
            <a:r>
              <a:rPr lang="ru-RU" sz="2800" dirty="0" smtClean="0"/>
              <a:t>Возможность получения специальности «Рабочий зеленого хозяйства».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966774"/>
          </a:xfrm>
        </p:spPr>
        <p:txBody>
          <a:bodyPr/>
          <a:lstStyle/>
          <a:p>
            <a:pPr algn="ctr"/>
            <a:r>
              <a:rPr lang="ru-RU" sz="3200" dirty="0" smtClean="0"/>
              <a:t>Направления работы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4442" y="1928802"/>
            <a:ext cx="5114778" cy="4143404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/>
              <a:t>Выращивание декоративных растений в помещениях и в открытом грунте</a:t>
            </a:r>
          </a:p>
          <a:p>
            <a:pPr algn="ctr"/>
            <a:r>
              <a:rPr lang="ru-RU" sz="2400" dirty="0" smtClean="0"/>
              <a:t>Уход за комнатными растениями и растениями открытого грунта</a:t>
            </a:r>
          </a:p>
          <a:p>
            <a:pPr algn="ctr"/>
            <a:r>
              <a:rPr lang="ru-RU" sz="2400" dirty="0" smtClean="0"/>
              <a:t>Овладение безопасными приёмами работы садовыми инструментами</a:t>
            </a:r>
          </a:p>
          <a:p>
            <a:pPr algn="ctr"/>
            <a:r>
              <a:rPr lang="ru-RU" sz="2400" dirty="0" smtClean="0"/>
              <a:t>Сдача квалификационного экзамена по профессии «Рабочий зелёного хозяйства»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642910" y="785794"/>
          <a:ext cx="7072362" cy="50006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sz="3600" dirty="0" smtClean="0"/>
              <a:t>Ознакомительные опорные листы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85984" y="4572008"/>
            <a:ext cx="2857520" cy="1714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357158" y="785794"/>
            <a:ext cx="7215238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УХОД ЗА ГАЗОНАМИ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Очистка газонов от мусора и опавших листьев.</a:t>
            </a:r>
            <a:endParaRPr kumimoji="0" lang="ru-RU" sz="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Применяемые инструменты: грабли, садовая тележка.</a:t>
            </a:r>
            <a:endParaRPr kumimoji="0" lang="ru-RU" sz="6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Опавшая листва портит внешний вид газона.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Под опавшими листьями газонная трава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выпревает.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Опавшую листву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собирают в кучи.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Собранную в кучи </a:t>
            </a:r>
            <a:r>
              <a:rPr lang="ru-RU" sz="16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опавшую листву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вывозят на садовых тележках.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2.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Скашивание газонов.</a:t>
            </a:r>
            <a:endParaRPr kumimoji="0" lang="ru-RU" sz="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Применяемый инструмент: газонокосилка</a:t>
            </a:r>
            <a:endParaRPr kumimoji="0" lang="ru-RU" sz="6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Газоны косят, чтобы трава лучше кустилась, чтобы не росли сорняки.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Уборка скошенной травы.</a:t>
            </a:r>
            <a:endParaRPr kumimoji="0" lang="ru-RU" sz="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Применяемые инструменты: грабли, садовая тележка.</a:t>
            </a:r>
            <a:endParaRPr kumimoji="0" lang="ru-RU" sz="6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Скошенную траву убирают, так как под ней образуются желтые пятна.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Траву собирают в кучи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раву вывозят за территорию газона на садовых тележках.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500042"/>
            <a:ext cx="2171700" cy="2676525"/>
          </a:xfrm>
          <a:prstGeom prst="rect">
            <a:avLst/>
          </a:prstGeom>
          <a:noFill/>
        </p:spPr>
      </p:pic>
      <p:pic>
        <p:nvPicPr>
          <p:cNvPr id="22529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08" y="3571876"/>
            <a:ext cx="2371725" cy="2733675"/>
          </a:xfrm>
          <a:prstGeom prst="rect">
            <a:avLst/>
          </a:prstGeom>
          <a:noFill/>
        </p:spPr>
      </p:pic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0" y="0"/>
            <a:ext cx="6805646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Вредители комнатных растений.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2214546" y="3133725"/>
            <a:ext cx="6929454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Щитовка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0" y="6324600"/>
            <a:ext cx="5683222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Мучнистый червец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298</TotalTime>
  <Words>582</Words>
  <PresentationFormat>Экран (4:3)</PresentationFormat>
  <Paragraphs>129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Изящная</vt:lpstr>
      <vt:lpstr>Новикова  Надежда Яковлевна</vt:lpstr>
      <vt:lpstr>Уроки трудового обучения в сельскохозяйственной мастерской  (из опыта работы)</vt:lpstr>
      <vt:lpstr>Цель: социализация учащихся с лёгкой умственной отсталостью </vt:lpstr>
      <vt:lpstr>Направления работы</vt:lpstr>
      <vt:lpstr>Слайд 5</vt:lpstr>
      <vt:lpstr>Слайд 6</vt:lpstr>
      <vt:lpstr>Ознакомительные опорные листы</vt:lpstr>
      <vt:lpstr>Слайд 8</vt:lpstr>
      <vt:lpstr>Слайд 9</vt:lpstr>
      <vt:lpstr>Опорные листы</vt:lpstr>
      <vt:lpstr>Слайд 11</vt:lpstr>
      <vt:lpstr>Слайд 12</vt:lpstr>
      <vt:lpstr>Универсальные опорные листы</vt:lpstr>
      <vt:lpstr>Слайд 14</vt:lpstr>
      <vt:lpstr>Слайд 15</vt:lpstr>
      <vt:lpstr>Работы из природного материала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Новикова  Надежда Яковлевна</dc:title>
  <cp:lastModifiedBy>Надежда</cp:lastModifiedBy>
  <cp:revision>43</cp:revision>
  <dcterms:modified xsi:type="dcterms:W3CDTF">2015-09-14T13:49:23Z</dcterms:modified>
</cp:coreProperties>
</file>