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8526B1E-499F-45EB-A7BC-625EFAC29936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6B1E-499F-45EB-A7BC-625EFAC29936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6B1E-499F-45EB-A7BC-625EFAC29936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8526B1E-499F-45EB-A7BC-625EFAC29936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8526B1E-499F-45EB-A7BC-625EFAC29936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6B1E-499F-45EB-A7BC-625EFAC29936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6B1E-499F-45EB-A7BC-625EFAC29936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526B1E-499F-45EB-A7BC-625EFAC29936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6B1E-499F-45EB-A7BC-625EFAC29936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8526B1E-499F-45EB-A7BC-625EFAC29936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526B1E-499F-45EB-A7BC-625EFAC29936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8526B1E-499F-45EB-A7BC-625EFAC29936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A1116C0-D5AF-4FB5-872D-E6278739A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Весенние песни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Обряды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285860"/>
            <a:ext cx="3829048" cy="4043378"/>
          </a:xfrm>
        </p:spPr>
        <p:txBody>
          <a:bodyPr>
            <a:normAutofit/>
          </a:bodyPr>
          <a:lstStyle/>
          <a:p>
            <a:r>
              <a:rPr lang="ru-RU" dirty="0" smtClean="0"/>
              <a:t>Люди лепили птиц из теста</a:t>
            </a:r>
            <a:r>
              <a:rPr lang="en-US" dirty="0" smtClean="0"/>
              <a:t>.</a:t>
            </a:r>
            <a:r>
              <a:rPr lang="ru-RU" dirty="0" smtClean="0"/>
              <a:t> Их  подкидывали с высокого места или прикрепляли на нитки к крыше </a:t>
            </a:r>
            <a:r>
              <a:rPr lang="en-US" dirty="0" smtClean="0"/>
              <a:t>,</a:t>
            </a:r>
            <a:r>
              <a:rPr lang="ru-RU" dirty="0" smtClean="0"/>
              <a:t> чтобы они  </a:t>
            </a:r>
            <a:r>
              <a:rPr lang="en-US" dirty="0" smtClean="0"/>
              <a:t>“</a:t>
            </a:r>
            <a:r>
              <a:rPr lang="ru-RU" dirty="0" smtClean="0"/>
              <a:t>летали</a:t>
            </a:r>
            <a:r>
              <a:rPr lang="en-US" dirty="0" smtClean="0"/>
              <a:t>”</a:t>
            </a:r>
            <a:r>
              <a:rPr lang="ru-RU" dirty="0" smtClean="0"/>
              <a:t> на ветру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14338" name="Picture 2" descr="http://kraeved.museum-penza.ru/files/kraeved/4e5effbda80934ee4152984a72ac9aceb2d8481207720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285860"/>
            <a:ext cx="5000628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 чем </a:t>
            </a:r>
            <a:r>
              <a:rPr lang="ru-RU" sz="3600" dirty="0" smtClean="0"/>
              <a:t>связаны </a:t>
            </a:r>
            <a:r>
              <a:rPr lang="ru-RU" sz="3600" dirty="0" smtClean="0"/>
              <a:t>обряды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285860"/>
            <a:ext cx="3500462" cy="4572032"/>
          </a:xfrm>
        </p:spPr>
        <p:txBody>
          <a:bodyPr/>
          <a:lstStyle/>
          <a:p>
            <a:r>
              <a:rPr lang="ru-RU" dirty="0" smtClean="0"/>
              <a:t>Все обряды были связаны с приходом весны </a:t>
            </a:r>
            <a:r>
              <a:rPr lang="en-US" dirty="0" smtClean="0"/>
              <a:t>,</a:t>
            </a:r>
            <a:r>
              <a:rPr lang="ru-RU" dirty="0" smtClean="0"/>
              <a:t> весенним  возрождением земли 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13314" name="Picture 2" descr="http://pravotnosheniya.info/images/original/%D1%81%D1%82%D0%B0%D0%B4%D0%B8%D0%B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214554"/>
            <a:ext cx="4824018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sz="3600" dirty="0" smtClean="0"/>
              <a:t>Песни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000108"/>
            <a:ext cx="4038600" cy="512605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Обряды сопровождались пением так называемых веснянок</a:t>
            </a:r>
            <a:r>
              <a:rPr lang="en-US" dirty="0" smtClean="0"/>
              <a:t>.</a:t>
            </a:r>
            <a:r>
              <a:rPr lang="ru-RU" dirty="0" smtClean="0"/>
              <a:t> Их кликали </a:t>
            </a:r>
            <a:r>
              <a:rPr lang="en-US" dirty="0" smtClean="0"/>
              <a:t>,</a:t>
            </a:r>
            <a:r>
              <a:rPr lang="ru-RU" dirty="0" smtClean="0"/>
              <a:t> выкрикивали</a:t>
            </a:r>
            <a:r>
              <a:rPr lang="en-US" dirty="0" smtClean="0"/>
              <a:t>,</a:t>
            </a:r>
            <a:r>
              <a:rPr lang="ru-RU" dirty="0" smtClean="0"/>
              <a:t> взобравшись на пригорки </a:t>
            </a:r>
            <a:r>
              <a:rPr lang="en-US" dirty="0" smtClean="0"/>
              <a:t>. </a:t>
            </a:r>
            <a:r>
              <a:rPr lang="ru-RU" dirty="0" smtClean="0"/>
              <a:t>В них призывали весну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3406" y="928670"/>
            <a:ext cx="4500594" cy="5643602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Жаворонки, жаворонки,</a:t>
            </a:r>
            <a:br>
              <a:rPr lang="ru-RU" i="1" dirty="0" smtClean="0"/>
            </a:br>
            <a:r>
              <a:rPr lang="ru-RU" i="1" dirty="0" smtClean="0"/>
              <a:t>Дайте нам лето,</a:t>
            </a:r>
            <a:br>
              <a:rPr lang="ru-RU" i="1" dirty="0" smtClean="0"/>
            </a:br>
            <a:r>
              <a:rPr lang="ru-RU" i="1" dirty="0" smtClean="0"/>
              <a:t>А мы вам зиму.</a:t>
            </a:r>
            <a:br>
              <a:rPr lang="ru-RU" i="1" dirty="0" smtClean="0"/>
            </a:br>
            <a:r>
              <a:rPr lang="ru-RU" i="1" dirty="0" smtClean="0"/>
              <a:t>У нас корма нету!</a:t>
            </a:r>
            <a:br>
              <a:rPr lang="ru-RU" i="1" dirty="0" smtClean="0"/>
            </a:br>
            <a:r>
              <a:rPr lang="ru-RU" i="1" dirty="0" smtClean="0"/>
              <a:t>Жаворонки,</a:t>
            </a:r>
            <a:br>
              <a:rPr lang="ru-RU" i="1" dirty="0" smtClean="0"/>
            </a:br>
            <a:r>
              <a:rPr lang="ru-RU" i="1" dirty="0" smtClean="0"/>
              <a:t>Прилетайте к нам,</a:t>
            </a:r>
            <a:br>
              <a:rPr lang="ru-RU" i="1" dirty="0" smtClean="0"/>
            </a:br>
            <a:r>
              <a:rPr lang="ru-RU" i="1" dirty="0" smtClean="0"/>
              <a:t>Тут кисели </a:t>
            </a:r>
            <a:r>
              <a:rPr lang="ru-RU" i="1" dirty="0" err="1" smtClean="0"/>
              <a:t>талкут</a:t>
            </a:r>
            <a:r>
              <a:rPr lang="ru-RU" i="1" dirty="0" smtClean="0"/>
              <a:t>,</a:t>
            </a:r>
            <a:br>
              <a:rPr lang="ru-RU" i="1" dirty="0" smtClean="0"/>
            </a:br>
            <a:r>
              <a:rPr lang="ru-RU" i="1" dirty="0" smtClean="0"/>
              <a:t>Тут блины пекут.</a:t>
            </a:r>
            <a:br>
              <a:rPr lang="ru-RU" i="1" dirty="0" smtClean="0"/>
            </a:br>
            <a:r>
              <a:rPr lang="ru-RU" i="1" dirty="0" smtClean="0"/>
              <a:t>Жаворонки, жаворонки,</a:t>
            </a:r>
            <a:br>
              <a:rPr lang="ru-RU" i="1" dirty="0" smtClean="0"/>
            </a:br>
            <a:r>
              <a:rPr lang="ru-RU" i="1" dirty="0" err="1" smtClean="0"/>
              <a:t>Катитеся</a:t>
            </a:r>
            <a:r>
              <a:rPr lang="ru-RU" i="1" dirty="0" smtClean="0"/>
              <a:t> колесом,</a:t>
            </a:r>
            <a:br>
              <a:rPr lang="ru-RU" i="1" dirty="0" smtClean="0"/>
            </a:br>
            <a:r>
              <a:rPr lang="ru-RU" i="1" dirty="0" smtClean="0"/>
              <a:t>Ваши дети за лесом,</a:t>
            </a:r>
            <a:br>
              <a:rPr lang="ru-RU" i="1" dirty="0" smtClean="0"/>
            </a:br>
            <a:r>
              <a:rPr lang="ru-RU" i="1" dirty="0" smtClean="0"/>
              <a:t>Связаны поясом.</a:t>
            </a:r>
            <a:br>
              <a:rPr lang="ru-RU" i="1" dirty="0" smtClean="0"/>
            </a:br>
            <a:r>
              <a:rPr lang="ru-RU" i="1" dirty="0" smtClean="0"/>
              <a:t>Чу — </a:t>
            </a:r>
            <a:r>
              <a:rPr lang="ru-RU" i="1" dirty="0" err="1" smtClean="0"/>
              <a:t>виль</a:t>
            </a:r>
            <a:r>
              <a:rPr lang="ru-RU" i="1" dirty="0" smtClean="0"/>
              <a:t> — </a:t>
            </a:r>
            <a:r>
              <a:rPr lang="ru-RU" i="1" dirty="0" err="1" smtClean="0"/>
              <a:t>виль</a:t>
            </a:r>
            <a:r>
              <a:rPr lang="ru-RU" i="1" dirty="0" smtClean="0"/>
              <a:t>,</a:t>
            </a:r>
            <a:br>
              <a:rPr lang="ru-RU" i="1" dirty="0" smtClean="0"/>
            </a:br>
            <a:r>
              <a:rPr lang="ru-RU" i="1" dirty="0" smtClean="0"/>
              <a:t>Весна пришла</a:t>
            </a:r>
            <a:br>
              <a:rPr lang="ru-RU" i="1" dirty="0" smtClean="0"/>
            </a:br>
            <a:r>
              <a:rPr lang="ru-RU" i="1" dirty="0" smtClean="0"/>
              <a:t>На </a:t>
            </a:r>
            <a:r>
              <a:rPr lang="ru-RU" i="1" dirty="0" err="1" smtClean="0"/>
              <a:t>калясочках</a:t>
            </a:r>
            <a:r>
              <a:rPr lang="ru-RU" i="1" dirty="0" smtClean="0"/>
              <a:t>,</a:t>
            </a:r>
            <a:br>
              <a:rPr lang="ru-RU" i="1" dirty="0" smtClean="0"/>
            </a:br>
            <a:r>
              <a:rPr lang="ru-RU" i="1" dirty="0" smtClean="0"/>
              <a:t>Зима ушла на саночках.</a:t>
            </a:r>
            <a:br>
              <a:rPr lang="ru-RU" i="1" dirty="0" smtClean="0"/>
            </a:br>
            <a:r>
              <a:rPr lang="ru-RU" i="1" dirty="0" smtClean="0"/>
              <a:t>Мужики, мужики</a:t>
            </a:r>
            <a:br>
              <a:rPr lang="ru-RU" i="1" dirty="0" smtClean="0"/>
            </a:br>
            <a:r>
              <a:rPr lang="ru-RU" i="1" dirty="0" smtClean="0"/>
              <a:t>Точите </a:t>
            </a:r>
            <a:r>
              <a:rPr lang="ru-RU" i="1" dirty="0" err="1" smtClean="0"/>
              <a:t>сошнички</a:t>
            </a:r>
            <a:r>
              <a:rPr lang="ru-RU" i="1" dirty="0" smtClean="0"/>
              <a:t>,</a:t>
            </a:r>
            <a:br>
              <a:rPr lang="ru-RU" i="1" dirty="0" smtClean="0"/>
            </a:br>
            <a:r>
              <a:rPr lang="ru-RU" i="1" dirty="0" smtClean="0"/>
              <a:t>Скоро </a:t>
            </a:r>
            <a:r>
              <a:rPr lang="ru-RU" i="1" dirty="0" err="1" smtClean="0"/>
              <a:t>пашеньку</a:t>
            </a:r>
            <a:r>
              <a:rPr lang="ru-RU" i="1" dirty="0" smtClean="0"/>
              <a:t> пахать!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2290" name="Picture 2" descr="http://img1.liveinternet.ru/images/attach/c/2/67/987/67987131_1292595470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928934"/>
            <a:ext cx="4714908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Выразительные средства в песни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Одушевление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ru-RU" dirty="0" smtClean="0"/>
              <a:t>Например</a:t>
            </a:r>
            <a:r>
              <a:rPr lang="en-US" dirty="0" smtClean="0"/>
              <a:t>: “</a:t>
            </a:r>
            <a:r>
              <a:rPr lang="ru-RU" i="1" dirty="0" smtClean="0"/>
              <a:t>Зима ушла</a:t>
            </a:r>
            <a:r>
              <a:rPr lang="en-US" i="1" dirty="0" smtClean="0"/>
              <a:t>” ,“</a:t>
            </a:r>
            <a:r>
              <a:rPr lang="ru-RU" i="1" dirty="0" smtClean="0"/>
              <a:t>Весна пришла</a:t>
            </a:r>
            <a:r>
              <a:rPr lang="en-US" i="1" dirty="0" smtClean="0"/>
              <a:t>”</a:t>
            </a:r>
            <a:endParaRPr lang="ru-RU" dirty="0" smtClean="0"/>
          </a:p>
          <a:p>
            <a:pPr>
              <a:buNone/>
            </a:pPr>
            <a:r>
              <a:rPr lang="en-US" i="1" dirty="0" smtClean="0"/>
              <a:t>   </a:t>
            </a:r>
            <a:r>
              <a:rPr lang="ru-RU" i="1" dirty="0" smtClean="0"/>
              <a:t> </a:t>
            </a:r>
            <a:endParaRPr lang="ru-RU" dirty="0"/>
          </a:p>
        </p:txBody>
      </p:sp>
      <p:pic>
        <p:nvPicPr>
          <p:cNvPr id="2050" name="Picture 2" descr="http://images.unian.net/photos/2008_05/1209976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571744"/>
            <a:ext cx="5741956" cy="39671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Обогащаем лексикон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Сошник — острый наконечник, часть сельскохозяйственного инвентаря.</a:t>
            </a:r>
            <a:endParaRPr lang="en-US" dirty="0" smtClean="0"/>
          </a:p>
          <a:p>
            <a:endParaRPr lang="en-US" dirty="0" smtClean="0"/>
          </a:p>
          <a:p>
            <a:endParaRPr lang="ru-RU" dirty="0" smtClean="0"/>
          </a:p>
          <a:p>
            <a:r>
              <a:rPr lang="ru-RU" dirty="0" smtClean="0"/>
              <a:t>Сошник (нем.) — стальная пластина, препятствующая откату артиллерийского орудия.</a:t>
            </a:r>
            <a:endParaRPr lang="en-US" dirty="0" smtClean="0"/>
          </a:p>
          <a:p>
            <a:endParaRPr lang="en-US" dirty="0" smtClean="0"/>
          </a:p>
          <a:p>
            <a:endParaRPr lang="ru-RU" dirty="0" smtClean="0"/>
          </a:p>
          <a:p>
            <a:r>
              <a:rPr lang="ru-RU" dirty="0" smtClean="0"/>
              <a:t>Сошник — непарная кость лицевого отдела черепа.</a:t>
            </a:r>
          </a:p>
          <a:p>
            <a:endParaRPr lang="ru-RU" dirty="0"/>
          </a:p>
        </p:txBody>
      </p:sp>
      <p:pic>
        <p:nvPicPr>
          <p:cNvPr id="10242" name="Picture 2" descr="http://historic.ru/books/item/f00/s00/z0000170/pic/000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500174"/>
            <a:ext cx="2428860" cy="1985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</TotalTime>
  <Words>120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Весенние песни </vt:lpstr>
      <vt:lpstr>Обряды </vt:lpstr>
      <vt:lpstr>С чем связаны обряды </vt:lpstr>
      <vt:lpstr>Песни </vt:lpstr>
      <vt:lpstr>Выразительные средства в песни </vt:lpstr>
      <vt:lpstr>Обогащаем лексикон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Весенние песни</dc:title>
  <dc:creator>user</dc:creator>
  <cp:lastModifiedBy>Pacan</cp:lastModifiedBy>
  <cp:revision>5</cp:revision>
  <dcterms:created xsi:type="dcterms:W3CDTF">2015-09-07T13:24:05Z</dcterms:created>
  <dcterms:modified xsi:type="dcterms:W3CDTF">2015-09-09T12:24:58Z</dcterms:modified>
</cp:coreProperties>
</file>