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8" r:id="rId6"/>
    <p:sldId id="271" r:id="rId7"/>
    <p:sldId id="276" r:id="rId8"/>
    <p:sldId id="266" r:id="rId9"/>
    <p:sldId id="272" r:id="rId10"/>
    <p:sldId id="265" r:id="rId11"/>
    <p:sldId id="269" r:id="rId12"/>
    <p:sldId id="270" r:id="rId13"/>
    <p:sldId id="274" r:id="rId14"/>
    <p:sldId id="273" r:id="rId15"/>
    <p:sldId id="282" r:id="rId16"/>
    <p:sldId id="277" r:id="rId17"/>
    <p:sldId id="278" r:id="rId18"/>
    <p:sldId id="279" r:id="rId19"/>
    <p:sldId id="280" r:id="rId20"/>
    <p:sldId id="281" r:id="rId21"/>
    <p:sldId id="26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55513-7148-4C80-8932-D1ED63E371C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06358-3E3A-4467-BBB3-F038037F8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714512"/>
          </a:xfrm>
        </p:spPr>
        <p:txBody>
          <a:bodyPr>
            <a:noAutofit/>
          </a:bodyPr>
          <a:lstStyle/>
          <a:p>
            <a:r>
              <a:rPr lang="ru-RU" sz="2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Математика</a:t>
            </a:r>
            <a:r>
              <a:rPr lang="ru-RU" sz="2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sz="2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ru-RU" sz="2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класс  УМК ПНШ </a:t>
            </a:r>
            <a:br>
              <a:rPr lang="ru-RU" sz="2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ru-RU" sz="2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Урок 8</a:t>
            </a:r>
            <a:r>
              <a:rPr lang="ru-RU" sz="2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/>
            </a:r>
            <a:br>
              <a:rPr lang="ru-RU" sz="2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ru-RU" sz="2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«</a:t>
            </a:r>
            <a:r>
              <a:rPr lang="ru-RU" sz="2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Плоские поверхности. Изображение на плоскости»</a:t>
            </a:r>
            <a:r>
              <a:rPr lang="ru-RU" sz="5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ru-RU" sz="5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1214446"/>
          </a:xfrm>
        </p:spPr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ru-RU" b="1" dirty="0" smtClean="0"/>
              <a:t>Арчибасова Е.В. </a:t>
            </a:r>
          </a:p>
          <a:p>
            <a:r>
              <a:rPr lang="ru-RU" sz="1200" b="1" dirty="0" smtClean="0"/>
              <a:t>МОБУ «Саракташская СОШ №1 имени 70-летия Победы в Великой Отечественной войне»</a:t>
            </a:r>
            <a:endParaRPr lang="ru-RU" sz="1200" b="1" dirty="0"/>
          </a:p>
        </p:txBody>
      </p:sp>
      <p:pic>
        <p:nvPicPr>
          <p:cNvPr id="4" name="Picture 10" descr="J02544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571745"/>
            <a:ext cx="1960548" cy="2921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00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643314"/>
            <a:ext cx="1714505" cy="1971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у доски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857496"/>
            <a:ext cx="23812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Галина\Рабочий стол\i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3"/>
            <a:ext cx="3643338" cy="2428892"/>
          </a:xfrm>
          <a:prstGeom prst="rect">
            <a:avLst/>
          </a:prstGeom>
          <a:noFill/>
        </p:spPr>
      </p:pic>
      <p:pic>
        <p:nvPicPr>
          <p:cNvPr id="1027" name="Picture 3" descr="C:\Documents and Settings\Галина\Рабочий стол\image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285860"/>
            <a:ext cx="2695575" cy="1924050"/>
          </a:xfrm>
          <a:prstGeom prst="rect">
            <a:avLst/>
          </a:prstGeom>
          <a:noFill/>
        </p:spPr>
      </p:pic>
      <p:pic>
        <p:nvPicPr>
          <p:cNvPr id="1030" name="Picture 6" descr="C:\Documents and Settings\Галина\Рабочий стол\parallelepip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643422"/>
            <a:ext cx="3246438" cy="2214578"/>
          </a:xfrm>
          <a:prstGeom prst="rect">
            <a:avLst/>
          </a:prstGeom>
          <a:noFill/>
        </p:spPr>
      </p:pic>
      <p:pic>
        <p:nvPicPr>
          <p:cNvPr id="1036" name="Picture 12" descr="C:\Documents and Settings\Галина\Рабочий стол\0021-042-TSilindr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9" y="3929066"/>
            <a:ext cx="1857388" cy="2570153"/>
          </a:xfrm>
          <a:prstGeom prst="rect">
            <a:avLst/>
          </a:prstGeom>
          <a:noFill/>
        </p:spPr>
      </p:pic>
      <p:pic>
        <p:nvPicPr>
          <p:cNvPr id="1037" name="Picture 13" descr="C:\Documents and Settings\Галина\Рабочий стол\i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2428868"/>
            <a:ext cx="1833565" cy="1785940"/>
          </a:xfrm>
          <a:prstGeom prst="rect">
            <a:avLst/>
          </a:prstGeom>
          <a:noFill/>
        </p:spPr>
      </p:pic>
      <p:pic>
        <p:nvPicPr>
          <p:cNvPr id="1040" name="Picture 16" descr="C:\Documents and Settings\Галина\Рабочий стол\con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3571876"/>
            <a:ext cx="2214577" cy="272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 геометрические тела имеют плоские поверхности</a:t>
            </a:r>
            <a:endParaRPr lang="ru-RU" dirty="0"/>
          </a:p>
        </p:txBody>
      </p:sp>
      <p:pic>
        <p:nvPicPr>
          <p:cNvPr id="4" name="Содержимое 3" descr="Пп 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50" y="3124994"/>
            <a:ext cx="6286500" cy="147637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п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9154" y="1600200"/>
            <a:ext cx="3445692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Развертка куба</a:t>
            </a:r>
            <a:endParaRPr lang="ru-RU" dirty="0"/>
          </a:p>
        </p:txBody>
      </p:sp>
      <p:pic>
        <p:nvPicPr>
          <p:cNvPr id="4" name="Содержимое 3" descr="razvertka-239x300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4350" y="1958181"/>
            <a:ext cx="3035300" cy="3810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2297106"/>
          </a:xfrm>
        </p:spPr>
        <p:txBody>
          <a:bodyPr>
            <a:noAutofit/>
          </a:bodyPr>
          <a:lstStyle/>
          <a:p>
            <a:pPr marL="342900" indent="-342900"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На сколько частей разбита плоскость?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Назови все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отрезки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Назови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лучи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Назови углы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Назови  образовавшуюся плоскую геометрическую фигуру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п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3053556"/>
            <a:ext cx="6096000" cy="16192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</a:t>
            </a:r>
            <a:r>
              <a:rPr lang="en-US" dirty="0" smtClean="0"/>
              <a:t>46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ello_html_43cf057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998192"/>
            <a:ext cx="2857520" cy="25977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6838" y="938213"/>
            <a:ext cx="6410325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49597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422" y="500042"/>
            <a:ext cx="446440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571744"/>
            <a:ext cx="506730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82143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785794"/>
            <a:ext cx="2206923" cy="15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2714620"/>
            <a:ext cx="229625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0" y="3000372"/>
            <a:ext cx="386715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21580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507" y="764704"/>
            <a:ext cx="7821868" cy="469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08888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Математику нельзя изучать,</a:t>
            </a:r>
          </a:p>
          <a:p>
            <a:pPr algn="ctr">
              <a:buNone/>
            </a:pPr>
            <a:r>
              <a:rPr lang="ru-RU" sz="4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наблюдая, как это делает сосед!"</a:t>
            </a:r>
          </a:p>
          <a:p>
            <a:pPr algn="ctr">
              <a:buNone/>
            </a:pPr>
            <a:r>
              <a:rPr lang="ru-RU" sz="40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А.Нивен</a:t>
            </a:r>
            <a:endParaRPr lang="ru-RU" sz="40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latin typeface="Arial"/>
              <a:cs typeface="Arial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2088" y="-315415"/>
            <a:ext cx="7070352" cy="581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03434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«Плоские  поверхности.  Плоскость»</a:t>
            </a:r>
            <a:endParaRPr lang="ru-RU" sz="6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«Плоские  поверхности.»</a:t>
            </a:r>
            <a:endParaRPr lang="ru-RU" sz="6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Галина\Рабочий стол\к уроку\1232672_w640_h640_nstulcernyj20855pe068880s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857496"/>
            <a:ext cx="3043230" cy="3667927"/>
          </a:xfrm>
          <a:prstGeom prst="rect">
            <a:avLst/>
          </a:prstGeom>
          <a:noFill/>
        </p:spPr>
      </p:pic>
      <p:pic>
        <p:nvPicPr>
          <p:cNvPr id="5123" name="Picture 3" descr="C:\Documents and Settings\Галина\Рабочий стол\к уроку\cd717159760dcd9db2ff2d5744e3ce6c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 rot="888452">
            <a:off x="6074593" y="3794698"/>
            <a:ext cx="2071702" cy="2524116"/>
          </a:xfrm>
          <a:prstGeom prst="rect">
            <a:avLst/>
          </a:prstGeom>
          <a:noFill/>
        </p:spPr>
      </p:pic>
      <p:pic>
        <p:nvPicPr>
          <p:cNvPr id="5124" name="Picture 4" descr="C:\Documents and Settings\Галина\Рабочий стол\к уроку\PICT00712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571480"/>
            <a:ext cx="762000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1285883"/>
          </a:xfrm>
        </p:spPr>
        <p:txBody>
          <a:bodyPr/>
          <a:lstStyle/>
          <a:p>
            <a:r>
              <a:rPr lang="ru-RU" dirty="0" smtClean="0"/>
              <a:t>Назови лишнюю фигуру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714752"/>
            <a:ext cx="8160867" cy="191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плоские поверхности</a:t>
            </a:r>
            <a:endParaRPr lang="ru-RU" dirty="0"/>
          </a:p>
        </p:txBody>
      </p:sp>
      <p:pic>
        <p:nvPicPr>
          <p:cNvPr id="4" name="Содержимое 3" descr="пп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2667794"/>
            <a:ext cx="6096000" cy="23907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6788" y="1509713"/>
            <a:ext cx="7210425" cy="383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61267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СЛОВАРЬ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Плоский</a:t>
            </a:r>
            <a:r>
              <a:rPr lang="ru-RU" sz="6600" dirty="0" smtClean="0"/>
              <a:t>- </a:t>
            </a:r>
            <a:r>
              <a:rPr lang="ru-RU" sz="6600" dirty="0" smtClean="0">
                <a:solidFill>
                  <a:srgbClr val="002060"/>
                </a:solidFill>
              </a:rPr>
              <a:t>ровный, гладкий, без  неровностей.</a:t>
            </a:r>
          </a:p>
          <a:p>
            <a:r>
              <a:rPr lang="ru-RU" sz="6600" dirty="0" smtClean="0">
                <a:solidFill>
                  <a:srgbClr val="FF0000"/>
                </a:solidFill>
              </a:rPr>
              <a:t>Плоский </a:t>
            </a:r>
            <a:r>
              <a:rPr lang="ru-RU" sz="6600" dirty="0" smtClean="0">
                <a:solidFill>
                  <a:schemeClr val="tx2"/>
                </a:solidFill>
              </a:rPr>
              <a:t>– значит ровный, без возвышений и углублений, с прямой и гладкой поверхностью</a:t>
            </a:r>
            <a:r>
              <a:rPr lang="ru-RU" sz="6600" dirty="0" smtClean="0"/>
              <a:t>.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Пп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928802"/>
            <a:ext cx="6761096" cy="378621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93</Words>
  <Application>Microsoft Office PowerPoint</Application>
  <PresentationFormat>Экран (4:3)</PresentationFormat>
  <Paragraphs>17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Математика 3 класс  УМК ПНШ  Урок 8 «Плоские поверхности. Изображение на плоскости» </vt:lpstr>
      <vt:lpstr>Слайд 2</vt:lpstr>
      <vt:lpstr>Слайд 3</vt:lpstr>
      <vt:lpstr>Слайд 4</vt:lpstr>
      <vt:lpstr>Назови лишнюю фигуру</vt:lpstr>
      <vt:lpstr>Найди плоские поверхности</vt:lpstr>
      <vt:lpstr>Слайд 7</vt:lpstr>
      <vt:lpstr>СЛОВАРЬ</vt:lpstr>
      <vt:lpstr>Слайд 9</vt:lpstr>
      <vt:lpstr>Слайд 10</vt:lpstr>
      <vt:lpstr>Какие  геометрические тела имеют плоские поверхности</vt:lpstr>
      <vt:lpstr>Слайд 12</vt:lpstr>
      <vt:lpstr>Развертка куба</vt:lpstr>
      <vt:lpstr>    На сколько частей разбита плоскость?  Назови все отрезки  Назови все лучи Назови углы Назови  образовавшуюся плоскую геометрическую фигуру</vt:lpstr>
      <vt:lpstr>№ 46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Математика. 2 класс</dc:title>
  <dc:creator>Галина</dc:creator>
  <cp:lastModifiedBy>Лена</cp:lastModifiedBy>
  <cp:revision>15</cp:revision>
  <dcterms:created xsi:type="dcterms:W3CDTF">2012-12-14T00:11:02Z</dcterms:created>
  <dcterms:modified xsi:type="dcterms:W3CDTF">2015-09-14T06:48:18Z</dcterms:modified>
</cp:coreProperties>
</file>