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6009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07987E-57AC-4B7A-8031-D3F865A051EA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91;&#1079;&#1099;&#1082;&#1072;\&#1087;&#1076;&#1076;.m3u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по правилам дорожного движения для                                                                                                                                                                           детей 4-5 лет.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3776464" cy="151216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пдд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8229600" cy="265030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effectLst/>
              </a:rPr>
              <a:t>Городской он или сельский, 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Очень </a:t>
            </a:r>
            <a:r>
              <a:rPr lang="ru-RU" sz="2800" i="1" dirty="0" smtClean="0">
                <a:effectLst/>
              </a:rPr>
              <a:t>важен полицейский. 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Охраняет он закон, 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Наш покой и крепкий сон. </a:t>
            </a:r>
            <a:endParaRPr lang="ru-RU" sz="2800" i="1" dirty="0">
              <a:effectLst/>
            </a:endParaRPr>
          </a:p>
        </p:txBody>
      </p:sp>
      <p:pic>
        <p:nvPicPr>
          <p:cNvPr id="4" name="Содержимое 3" descr="http://media.snimka.bg/3645/013545121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36912"/>
            <a:ext cx="5616624" cy="38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esekretno.ru/images/uploaded/photo/large/000001/pic-1419-1317879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636912"/>
            <a:ext cx="3456384" cy="388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теперь, давай попробуем запомнить несколько дорожных знаков!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2604" y="1600200"/>
            <a:ext cx="369539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-315416"/>
            <a:ext cx="8229600" cy="26642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В этом месте пешеход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Терпеливо транспорт ждет.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Он пешком устал шагать,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Хочет пассажиром стать.</a:t>
            </a:r>
            <a:endParaRPr lang="ru-RU" sz="3200" dirty="0">
              <a:effectLst/>
            </a:endParaRPr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13876"/>
            <a:ext cx="4343400" cy="28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1710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Здесь наземный переход,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Ходит целый день народ.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Ты, водитель, не грусти,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Пешехода пропусти!</a:t>
            </a:r>
            <a:endParaRPr lang="ru-RU" sz="3600" dirty="0">
              <a:effectLst/>
            </a:endParaRPr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456384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60032" y="2943224"/>
            <a:ext cx="3600400" cy="32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8229600" cy="2160240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</a:rPr>
              <a:t>Знает каждый пешеход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Про подземный этот ход.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Город он не украшает,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Но машинам не мешает!</a:t>
            </a:r>
            <a:endParaRPr lang="ru-RU" sz="3600" dirty="0">
              <a:effectLst/>
            </a:endParaRPr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49289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32040" y="2564904"/>
            <a:ext cx="34563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807" y="116632"/>
            <a:ext cx="8229600" cy="2060848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</a:rPr>
              <a:t>Посреди дороги дети,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Мы всегда за них в ответе.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Чтоб не плакал их родитель,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Будь внимательней, водитель!</a:t>
            </a:r>
            <a:endParaRPr lang="ru-RU" sz="3600" dirty="0">
              <a:effectLst/>
            </a:endParaRPr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21839"/>
            <a:ext cx="4343400" cy="288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14625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 вот , как здорово мы изучили с вами некоторые дорожные знаки!!! 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наконец, остался 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самый важный герой дорожного движения!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272" y="2492374"/>
            <a:ext cx="388085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3008313" cy="8640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</a:t>
            </a:r>
            <a:endParaRPr lang="ru-RU" sz="40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008313" cy="4874220"/>
          </a:xfrm>
        </p:spPr>
        <p:txBody>
          <a:bodyPr>
            <a:noAutofit/>
          </a:bodyPr>
          <a:lstStyle/>
          <a:p>
            <a:r>
              <a:rPr lang="ru-RU" b="1" dirty="0" smtClean="0"/>
              <a:t>У большого перекрестка</a:t>
            </a:r>
          </a:p>
          <a:p>
            <a:r>
              <a:rPr lang="ru-RU" b="1" dirty="0" smtClean="0"/>
              <a:t>Подмигнул мне светофор.</a:t>
            </a:r>
          </a:p>
          <a:p>
            <a:r>
              <a:rPr lang="ru-RU" b="1" dirty="0" smtClean="0"/>
              <a:t>И решил я очень просто</a:t>
            </a:r>
          </a:p>
          <a:p>
            <a:r>
              <a:rPr lang="ru-RU" b="1" dirty="0" smtClean="0"/>
              <a:t>С ним затеять разговор.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"Побежим со мной вприпрыжку?" - </a:t>
            </a:r>
          </a:p>
          <a:p>
            <a:r>
              <a:rPr lang="ru-RU" b="1" dirty="0" smtClean="0"/>
              <a:t>Я сказал. А он в ответ</a:t>
            </a:r>
          </a:p>
          <a:p>
            <a:r>
              <a:rPr lang="ru-RU" b="1" dirty="0" smtClean="0"/>
              <a:t>Зажигает ярко красный</a:t>
            </a:r>
          </a:p>
          <a:p>
            <a:r>
              <a:rPr lang="ru-RU" b="1" dirty="0" smtClean="0"/>
              <a:t>Запрещающий всё цвет.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Подмигнув мне желтым цветом,</a:t>
            </a:r>
          </a:p>
          <a:p>
            <a:r>
              <a:rPr lang="ru-RU" b="1" dirty="0" smtClean="0"/>
              <a:t>Быть внимательным велел.</a:t>
            </a:r>
          </a:p>
          <a:p>
            <a:r>
              <a:rPr lang="ru-RU" b="1" dirty="0" smtClean="0"/>
              <a:t>"Помню, помню я про это!" - </a:t>
            </a:r>
          </a:p>
          <a:p>
            <a:r>
              <a:rPr lang="ru-RU" b="1" dirty="0" smtClean="0"/>
              <a:t>Я в ответ ему пропел.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Вдруг зажегся цвет зеленый.</a:t>
            </a:r>
          </a:p>
          <a:p>
            <a:r>
              <a:rPr lang="ru-RU" b="1" dirty="0" smtClean="0"/>
              <a:t>Знаю я - пора идти!</a:t>
            </a:r>
          </a:p>
          <a:p>
            <a:r>
              <a:rPr lang="ru-RU" b="1" dirty="0" smtClean="0"/>
              <a:t>"До свидания, </a:t>
            </a:r>
            <a:r>
              <a:rPr lang="ru-RU" b="1" dirty="0" err="1" smtClean="0"/>
              <a:t>светофорчик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Всем - счастливого пу</a:t>
            </a:r>
            <a:r>
              <a:rPr lang="ru-RU" dirty="0" smtClean="0"/>
              <a:t>ти!"</a:t>
            </a:r>
          </a:p>
          <a:p>
            <a:endParaRPr lang="ru-RU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1628801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8229600" cy="164219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Правило маленького светофора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679954"/>
            <a:ext cx="4191000" cy="256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Чтобы время перехода мог ты правильно узнать,</a:t>
            </a:r>
            <a:br>
              <a:rPr lang="ru-RU" dirty="0" smtClean="0"/>
            </a:br>
            <a:r>
              <a:rPr lang="ru-RU" dirty="0" smtClean="0"/>
              <a:t>У большого светофора надо маленький искать.</a:t>
            </a:r>
            <a:br>
              <a:rPr lang="ru-RU" dirty="0" smtClean="0"/>
            </a:br>
            <a:r>
              <a:rPr lang="ru-RU" dirty="0" smtClean="0"/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dirty="0" smtClean="0"/>
              <a:t>Если красный глаз горит, человечек в нём стоит.</a:t>
            </a:r>
            <a:br>
              <a:rPr lang="ru-RU" dirty="0" smtClean="0"/>
            </a:br>
            <a:r>
              <a:rPr lang="ru-RU" dirty="0" smtClean="0"/>
              <a:t>Значит, надо переждать, у дороги постоять.</a:t>
            </a:r>
            <a:br>
              <a:rPr lang="ru-RU" dirty="0" smtClean="0"/>
            </a:br>
            <a:r>
              <a:rPr lang="ru-RU" dirty="0" smtClean="0"/>
              <a:t>Светофор свой цвет меняет, глаз зелёный зажигает.</a:t>
            </a:r>
            <a:br>
              <a:rPr lang="ru-RU" dirty="0" smtClean="0"/>
            </a:br>
            <a:r>
              <a:rPr lang="ru-RU" dirty="0" smtClean="0"/>
              <a:t>Человечек в нём идёт - всё, свободен переход!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Привет, ребята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Я 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Зайчишка-</a:t>
            </a:r>
            <a:r>
              <a:rPr lang="ru-RU" b="1" cap="none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Торопышка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очень люблю изучать правила дорожного </a:t>
            </a:r>
            <a:r>
              <a:rPr lang="ru-RU" dirty="0" smtClean="0"/>
              <a:t>движения, а </a:t>
            </a:r>
            <a:r>
              <a:rPr lang="ru-RU" dirty="0" smtClean="0"/>
              <a:t>вы?</a:t>
            </a:r>
          </a:p>
          <a:p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 как много мы узнали!!!</a:t>
            </a:r>
            <a:endParaRPr lang="ru-RU" sz="32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75656" y="5301208"/>
            <a:ext cx="1627584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 descr="http://test.org.ua/uploads/2008/svetofor_01_6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356992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istergid.ru/image/upload/2011-08-06/330026694634_38681_y_daf745a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7" y="400506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8686800" cy="84124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свидания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ребята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318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Всем ребятам умным ясно:</a:t>
            </a:r>
            <a:br>
              <a:rPr lang="ru-RU" dirty="0" smtClean="0"/>
            </a:br>
            <a:r>
              <a:rPr lang="ru-RU" dirty="0" smtClean="0"/>
              <a:t>Где дорога – там опасно!</a:t>
            </a:r>
            <a:br>
              <a:rPr lang="ru-RU" dirty="0" smtClean="0"/>
            </a:br>
            <a:r>
              <a:rPr lang="ru-RU" dirty="0" smtClean="0"/>
              <a:t>Отыщи-ка, пешеход</a:t>
            </a:r>
            <a:br>
              <a:rPr lang="ru-RU" dirty="0" smtClean="0"/>
            </a:br>
            <a:r>
              <a:rPr lang="ru-RU" dirty="0" smtClean="0"/>
              <a:t>Чёрно-белый переход!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горит зелёный свет?</a:t>
            </a:r>
            <a:br>
              <a:rPr lang="ru-RU" dirty="0" smtClean="0"/>
            </a:br>
            <a:r>
              <a:rPr lang="ru-RU" dirty="0" smtClean="0"/>
              <a:t>Светофора вовсе нет?</a:t>
            </a:r>
            <a:br>
              <a:rPr lang="ru-RU" dirty="0" smtClean="0"/>
            </a:br>
            <a:r>
              <a:rPr lang="ru-RU" dirty="0" smtClean="0"/>
              <a:t>Что такое? Как же так?</a:t>
            </a:r>
            <a:br>
              <a:rPr lang="ru-RU" dirty="0" smtClean="0"/>
            </a:br>
            <a:r>
              <a:rPr lang="ru-RU" dirty="0" smtClean="0"/>
              <a:t>Посмотри на синий знак.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Человечек в нём идёт?</a:t>
            </a:r>
            <a:br>
              <a:rPr lang="ru-RU" dirty="0" smtClean="0"/>
            </a:br>
            <a:r>
              <a:rPr lang="ru-RU" dirty="0" smtClean="0"/>
              <a:t>Значит – это переход.</a:t>
            </a:r>
            <a:br>
              <a:rPr lang="ru-RU" dirty="0" smtClean="0"/>
            </a:br>
            <a:r>
              <a:rPr lang="ru-RU" dirty="0" smtClean="0"/>
              <a:t>У дороги смирно встань,</a:t>
            </a:r>
            <a:br>
              <a:rPr lang="ru-RU" dirty="0" smtClean="0"/>
            </a:br>
            <a:r>
              <a:rPr lang="ru-RU" dirty="0" smtClean="0"/>
              <a:t>Не беги, не хулигань,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Маму за руку бери,</a:t>
            </a:r>
            <a:br>
              <a:rPr lang="ru-RU" dirty="0" smtClean="0"/>
            </a:br>
            <a:r>
              <a:rPr lang="ru-RU" dirty="0" smtClean="0"/>
              <a:t>Вправо-влево посмотри!</a:t>
            </a:r>
            <a:br>
              <a:rPr lang="ru-RU" dirty="0" smtClean="0"/>
            </a:br>
            <a:r>
              <a:rPr lang="ru-RU" dirty="0" smtClean="0"/>
              <a:t>Приглашает переход:</a:t>
            </a:r>
            <a:br>
              <a:rPr lang="ru-RU" dirty="0" smtClean="0"/>
            </a:br>
            <a:r>
              <a:rPr lang="ru-RU" dirty="0" smtClean="0"/>
              <a:t>- Проходи по мне вперёд!</a:t>
            </a: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как много транспорта на дороге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!!!</a:t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виды транспорта вы знаете???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86663" y="1554163"/>
            <a:ext cx="372307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410445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4581128"/>
            <a:ext cx="8229600" cy="208823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3800" b="1" i="1" dirty="0" smtClean="0"/>
              <a:t>Это что, велосипед? </a:t>
            </a:r>
            <a:endParaRPr lang="ru-RU" sz="3800" b="1" i="1" dirty="0" smtClean="0"/>
          </a:p>
          <a:p>
            <a:pPr marL="0" indent="0">
              <a:buNone/>
            </a:pPr>
            <a:r>
              <a:rPr lang="ru-RU" sz="3800" b="1" i="1" dirty="0" smtClean="0"/>
              <a:t>Нет </a:t>
            </a:r>
            <a:r>
              <a:rPr lang="ru-RU" sz="3800" b="1" i="1" dirty="0" smtClean="0"/>
              <a:t>дверей, кабины нет! </a:t>
            </a:r>
            <a:endParaRPr lang="ru-RU" sz="3800" b="1" i="1" dirty="0" smtClean="0"/>
          </a:p>
          <a:p>
            <a:pPr marL="0" indent="0">
              <a:buNone/>
            </a:pPr>
            <a:r>
              <a:rPr lang="ru-RU" sz="3800" b="1" i="1" dirty="0" smtClean="0"/>
              <a:t>Лихо </a:t>
            </a:r>
            <a:r>
              <a:rPr lang="ru-RU" sz="3800" b="1" i="1" dirty="0" smtClean="0"/>
              <a:t>мчится, тарахтит, </a:t>
            </a:r>
            <a:endParaRPr lang="ru-RU" sz="3800" b="1" i="1" dirty="0" smtClean="0"/>
          </a:p>
          <a:p>
            <a:pPr marL="0" indent="0">
              <a:buNone/>
            </a:pPr>
            <a:r>
              <a:rPr lang="ru-RU" sz="3800" b="1" i="1" dirty="0"/>
              <a:t>В</a:t>
            </a:r>
            <a:r>
              <a:rPr lang="ru-RU" sz="3800" b="1" i="1" dirty="0" smtClean="0"/>
              <a:t>доль </a:t>
            </a:r>
            <a:r>
              <a:rPr lang="ru-RU" sz="3800" b="1" i="1" dirty="0" smtClean="0"/>
              <a:t>по улице летит,</a:t>
            </a:r>
            <a:br>
              <a:rPr lang="ru-RU" sz="3800" b="1" i="1" dirty="0" smtClean="0"/>
            </a:br>
            <a:r>
              <a:rPr lang="ru-RU" sz="3800" b="1" i="1" dirty="0" smtClean="0"/>
              <a:t>Быстрей всех машин несётся, </a:t>
            </a:r>
            <a:endParaRPr lang="ru-RU" sz="3800" b="1" i="1" dirty="0" smtClean="0"/>
          </a:p>
          <a:p>
            <a:pPr marL="0" indent="0">
              <a:buNone/>
            </a:pPr>
            <a:r>
              <a:rPr lang="ru-RU" sz="3800" b="1" i="1" dirty="0">
                <a:solidFill>
                  <a:srgbClr val="FF0000"/>
                </a:solidFill>
              </a:rPr>
              <a:t>М</a:t>
            </a:r>
            <a:r>
              <a:rPr lang="ru-RU" sz="3800" b="1" i="1" dirty="0" smtClean="0">
                <a:solidFill>
                  <a:srgbClr val="FF0000"/>
                </a:solidFill>
              </a:rPr>
              <a:t>отоциклом</a:t>
            </a:r>
            <a:r>
              <a:rPr lang="ru-RU" sz="3800" b="1" i="1" dirty="0" smtClean="0"/>
              <a:t> </a:t>
            </a:r>
            <a:r>
              <a:rPr lang="ru-RU" sz="3800" b="1" i="1" dirty="0" smtClean="0"/>
              <a:t>он зовётся.</a:t>
            </a:r>
            <a:br>
              <a:rPr lang="ru-RU" sz="3800" b="1" i="1" dirty="0" smtClean="0"/>
            </a:br>
            <a:r>
              <a:rPr lang="ru-RU" sz="3800" b="1" i="1" dirty="0" smtClean="0"/>
              <a:t>Сидит, как всадник на коне, </a:t>
            </a:r>
            <a:endParaRPr lang="ru-RU" sz="3800" b="1" i="1" dirty="0" smtClean="0"/>
          </a:p>
          <a:p>
            <a:pPr marL="0" indent="0">
              <a:buNone/>
            </a:pPr>
            <a:r>
              <a:rPr lang="ru-RU" sz="3800" b="1" i="1" dirty="0"/>
              <a:t>В</a:t>
            </a:r>
            <a:r>
              <a:rPr lang="ru-RU" sz="3800" b="1" i="1" dirty="0" smtClean="0"/>
              <a:t>одитель </a:t>
            </a:r>
            <a:r>
              <a:rPr lang="ru-RU" sz="3800" b="1" i="1" dirty="0" smtClean="0"/>
              <a:t>на его спине!</a:t>
            </a:r>
            <a:r>
              <a:rPr lang="ru-RU" sz="3800" dirty="0" smtClean="0"/>
              <a:t/>
            </a:r>
            <a:br>
              <a:rPr lang="ru-RU" sz="3800" dirty="0" smtClean="0"/>
            </a:b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4653136"/>
            <a:ext cx="5266928" cy="201622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7200" b="1" i="1" dirty="0" smtClean="0"/>
              <a:t>На колёсах едет дом. </a:t>
            </a:r>
            <a:endParaRPr lang="ru-RU" sz="7200" b="1" i="1" dirty="0" smtClean="0"/>
          </a:p>
          <a:p>
            <a:pPr>
              <a:lnSpc>
                <a:spcPct val="120000"/>
              </a:lnSpc>
              <a:buNone/>
            </a:pPr>
            <a:r>
              <a:rPr lang="ru-RU" sz="7200" b="1" i="1" dirty="0" smtClean="0"/>
              <a:t>Люди </a:t>
            </a:r>
            <a:r>
              <a:rPr lang="ru-RU" sz="7200" b="1" i="1" dirty="0" smtClean="0"/>
              <a:t>могут ездить в </a:t>
            </a:r>
            <a:r>
              <a:rPr lang="ru-RU" sz="7200" b="1" i="1" dirty="0" smtClean="0"/>
              <a:t>нём.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i="1" dirty="0" smtClean="0"/>
              <a:t>По </a:t>
            </a:r>
            <a:r>
              <a:rPr lang="ru-RU" sz="7200" b="1" i="1" dirty="0" smtClean="0"/>
              <a:t>бокам - большие окна, </a:t>
            </a:r>
            <a:endParaRPr lang="ru-RU" sz="7200" b="1" i="1" dirty="0" smtClean="0"/>
          </a:p>
          <a:p>
            <a:pPr>
              <a:lnSpc>
                <a:spcPct val="120000"/>
              </a:lnSpc>
              <a:buNone/>
            </a:pPr>
            <a:r>
              <a:rPr lang="ru-RU" sz="7200" b="1" i="1" dirty="0"/>
              <a:t>С</a:t>
            </a:r>
            <a:r>
              <a:rPr lang="ru-RU" sz="7200" b="1" i="1" dirty="0" smtClean="0"/>
              <a:t>верху </a:t>
            </a:r>
            <a:r>
              <a:rPr lang="ru-RU" sz="7200" b="1" i="1" dirty="0" smtClean="0"/>
              <a:t>- крыша, чтоб не </a:t>
            </a:r>
            <a:r>
              <a:rPr lang="ru-RU" sz="7200" b="1" i="1" dirty="0" smtClean="0"/>
              <a:t>мокнуть,</a:t>
            </a:r>
          </a:p>
          <a:p>
            <a:pPr>
              <a:lnSpc>
                <a:spcPct val="120000"/>
              </a:lnSpc>
              <a:buNone/>
            </a:pPr>
            <a:r>
              <a:rPr lang="ru-RU" sz="7200" b="1" i="1" dirty="0" smtClean="0"/>
              <a:t>Дом </a:t>
            </a:r>
            <a:r>
              <a:rPr lang="ru-RU" sz="72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7200" b="1" i="1" dirty="0" smtClean="0"/>
              <a:t> зовут, </a:t>
            </a:r>
            <a:endParaRPr lang="ru-RU" sz="7200" b="1" i="1" dirty="0" smtClean="0"/>
          </a:p>
          <a:p>
            <a:pPr>
              <a:lnSpc>
                <a:spcPct val="120000"/>
              </a:lnSpc>
              <a:buNone/>
            </a:pPr>
            <a:r>
              <a:rPr lang="ru-RU" sz="7200" b="1" i="1" dirty="0" smtClean="0"/>
              <a:t>У него </a:t>
            </a:r>
            <a:r>
              <a:rPr lang="ru-RU" sz="7200" b="1" i="1" dirty="0" smtClean="0"/>
              <a:t>есть свой маршрут.</a:t>
            </a:r>
            <a:endParaRPr lang="ru-RU" sz="7200" dirty="0" smtClean="0"/>
          </a:p>
          <a:p>
            <a:pPr>
              <a:lnSpc>
                <a:spcPct val="120000"/>
              </a:lnSpc>
              <a:buNone/>
            </a:pPr>
            <a:r>
              <a:rPr lang="ru-RU" sz="3800" b="1" i="1" dirty="0" smtClean="0"/>
              <a:t> </a:t>
            </a: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http://gazeta.a42.ru/images/lenta/19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9"/>
            <a:ext cx="763284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3946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4797152"/>
            <a:ext cx="8229600" cy="180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Вот </a:t>
            </a:r>
            <a:r>
              <a:rPr lang="ru-RU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b="1" i="1" dirty="0" smtClean="0"/>
              <a:t>он с усами.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Едет </a:t>
            </a:r>
            <a:r>
              <a:rPr lang="ru-RU" b="1" i="1" dirty="0" smtClean="0"/>
              <a:t>он под </a:t>
            </a:r>
            <a:r>
              <a:rPr lang="ru-RU" b="1" i="1" dirty="0" smtClean="0"/>
              <a:t>проводами.</a:t>
            </a:r>
          </a:p>
          <a:p>
            <a:pPr>
              <a:buNone/>
            </a:pPr>
            <a:r>
              <a:rPr lang="ru-RU" b="1" i="1" dirty="0" smtClean="0"/>
              <a:t>Если </a:t>
            </a:r>
            <a:r>
              <a:rPr lang="ru-RU" b="1" i="1" dirty="0" smtClean="0"/>
              <a:t>ус вдруг соскользнёт, </a:t>
            </a:r>
            <a:endParaRPr lang="ru-RU" b="1" i="1" dirty="0" smtClean="0"/>
          </a:p>
          <a:p>
            <a:pPr>
              <a:buNone/>
            </a:pPr>
            <a:r>
              <a:rPr lang="ru-RU" b="1" i="1" dirty="0"/>
              <a:t>Т</a:t>
            </a:r>
            <a:r>
              <a:rPr lang="ru-RU" b="1" i="1" dirty="0" smtClean="0"/>
              <a:t>о </a:t>
            </a:r>
            <a:r>
              <a:rPr lang="ru-RU" b="1" i="1" dirty="0" smtClean="0"/>
              <a:t>троллейбус вмиг замрёт!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Рисунок 3" descr="Троллейбус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127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128792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4653136"/>
            <a:ext cx="8229600" cy="19442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Дзинь-дзинь-дзинь! Что за звон?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По </a:t>
            </a:r>
            <a:r>
              <a:rPr lang="ru-RU" b="1" i="1" dirty="0" smtClean="0"/>
              <a:t>рельсам катится вагон.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Внутри </a:t>
            </a:r>
            <a:r>
              <a:rPr lang="ru-RU" b="1" i="1" dirty="0" smtClean="0"/>
              <a:t>креслица стоят,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Л</a:t>
            </a:r>
            <a:r>
              <a:rPr lang="ru-RU" b="1" i="1" dirty="0" smtClean="0"/>
              <a:t>юди </a:t>
            </a:r>
            <a:r>
              <a:rPr lang="ru-RU" b="1" i="1" dirty="0" smtClean="0"/>
              <a:t>в креслицах сидят.</a:t>
            </a:r>
            <a:br>
              <a:rPr lang="ru-RU" b="1" i="1" dirty="0" smtClean="0"/>
            </a:br>
            <a:r>
              <a:rPr lang="ru-RU" b="1" i="1" dirty="0" smtClean="0"/>
              <a:t>Такой вагон, запоминай,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Н</a:t>
            </a:r>
            <a:r>
              <a:rPr lang="ru-RU" b="1" i="1" dirty="0" smtClean="0"/>
              <a:t>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трамвай.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трамва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66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8229600" cy="170080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/>
              </a:rPr>
              <a:t>Мчится огненной стрелой , </a:t>
            </a:r>
            <a:r>
              <a:rPr lang="ru-RU" sz="2000" i="1" dirty="0" smtClean="0">
                <a:effectLst/>
              </a:rPr>
              <a:t/>
            </a:r>
            <a:br>
              <a:rPr lang="ru-RU" sz="2000" i="1" dirty="0" smtClean="0">
                <a:effectLst/>
              </a:rPr>
            </a:br>
            <a:r>
              <a:rPr lang="ru-RU" sz="2000" i="1" dirty="0" smtClean="0">
                <a:effectLst/>
              </a:rPr>
              <a:t>мчится </a:t>
            </a:r>
            <a:r>
              <a:rPr lang="ru-RU" sz="2000" i="1" dirty="0" smtClean="0">
                <a:effectLst/>
              </a:rPr>
              <a:t>вдаль машина!</a:t>
            </a:r>
            <a:br>
              <a:rPr lang="ru-RU" sz="2000" i="1" dirty="0" smtClean="0">
                <a:effectLst/>
              </a:rPr>
            </a:br>
            <a:r>
              <a:rPr lang="ru-RU" sz="2000" i="1" dirty="0" smtClean="0">
                <a:effectLst/>
              </a:rPr>
              <a:t>И зальёт пожар любой</a:t>
            </a:r>
            <a:br>
              <a:rPr lang="ru-RU" sz="2000" i="1" dirty="0" smtClean="0">
                <a:effectLst/>
              </a:rPr>
            </a:br>
            <a:r>
              <a:rPr lang="ru-RU" sz="2000" i="1" dirty="0" smtClean="0">
                <a:effectLst/>
              </a:rPr>
              <a:t>Смелая дружина. </a:t>
            </a:r>
            <a:r>
              <a:rPr lang="ru-RU" sz="2000" i="1" dirty="0" smtClean="0">
                <a:solidFill>
                  <a:srgbClr val="FF0000"/>
                </a:solidFill>
                <a:effectLst/>
              </a:rPr>
              <a:t>(Пожарная машина)</a:t>
            </a:r>
            <a:endParaRPr lang="ru-RU" sz="2000" i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Содержимое 3" descr="http://www.v3toys.ru/kiwi-public-data/Kiwi_Img/02-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8326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59.ru/wp-content/uploads/2012/09/poj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851920" cy="445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9368" y="116632"/>
            <a:ext cx="8229600" cy="234888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effectLst/>
              </a:rPr>
              <a:t>Вот, </a:t>
            </a:r>
            <a:r>
              <a:rPr lang="ru-RU" sz="2400" i="1" dirty="0" smtClean="0">
                <a:effectLst/>
              </a:rPr>
              <a:t>мигая, мотором фырча,</a:t>
            </a:r>
            <a:br>
              <a:rPr lang="ru-RU" sz="2400" i="1" dirty="0" smtClean="0">
                <a:effectLst/>
              </a:rPr>
            </a:br>
            <a:r>
              <a:rPr lang="ru-RU" sz="2400" i="1" dirty="0" smtClean="0">
                <a:effectLst/>
              </a:rPr>
              <a:t>Без опозданий доставит врача.</a:t>
            </a:r>
            <a:br>
              <a:rPr lang="ru-RU" sz="2400" i="1" dirty="0" smtClean="0">
                <a:effectLst/>
              </a:rPr>
            </a:br>
            <a:r>
              <a:rPr lang="ru-RU" sz="2400" i="1" dirty="0" smtClean="0">
                <a:effectLst/>
              </a:rPr>
              <a:t>Едет, несётся в белой карете</a:t>
            </a:r>
            <a:br>
              <a:rPr lang="ru-RU" sz="2400" i="1" dirty="0" smtClean="0">
                <a:effectLst/>
              </a:rPr>
            </a:br>
            <a:r>
              <a:rPr lang="ru-RU" sz="2400" i="1" dirty="0" smtClean="0">
                <a:effectLst/>
              </a:rPr>
              <a:t>Самая </a:t>
            </a:r>
            <a:r>
              <a:rPr lang="ru-RU" sz="2400" i="1" dirty="0" smtClean="0">
                <a:solidFill>
                  <a:srgbClr val="FF0000"/>
                </a:solidFill>
                <a:effectLst/>
              </a:rPr>
              <a:t>скорая помощь </a:t>
            </a:r>
            <a:r>
              <a:rPr lang="ru-RU" sz="2400" i="1" dirty="0" smtClean="0">
                <a:effectLst/>
              </a:rPr>
              <a:t>на свете!</a:t>
            </a:r>
            <a:endParaRPr lang="ru-RU" sz="2400" i="1" dirty="0">
              <a:effectLst/>
            </a:endParaRPr>
          </a:p>
        </p:txBody>
      </p:sp>
      <p:pic>
        <p:nvPicPr>
          <p:cNvPr id="4" name="Содержимое 3" descr="http://vu.ua/uploadfiles/fckeditor/image/masher/september/ambulan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5715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1.imgsmail.ru/imgpreview?key=http%3A//www.aybolit.org/wp-content/uploads/2012/07/perevezti-bolnogo-posle-infarkta-dnepropetrovsk1-300x225.jpg&amp;mb=imgdb_preview_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450</TotalTime>
  <Words>228</Words>
  <Application>Microsoft Office PowerPoint</Application>
  <PresentationFormat>Экран (4:3)</PresentationFormat>
  <Paragraphs>63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по правилам дорожного движения для                                                                                                                                                                           детей 4-5 лет.</vt:lpstr>
      <vt:lpstr>Привет, ребята! Я Зайчишка-Торопышка!</vt:lpstr>
      <vt:lpstr>Вот как много транспорта на дороге!!! А какие виды транспорта вы знаете???</vt:lpstr>
      <vt:lpstr>Презентация PowerPoint</vt:lpstr>
      <vt:lpstr>Презентация PowerPoint</vt:lpstr>
      <vt:lpstr>Презентация PowerPoint</vt:lpstr>
      <vt:lpstr>Презентация PowerPoint</vt:lpstr>
      <vt:lpstr>Мчится огненной стрелой ,  мчится вдаль машина! И зальёт пожар любой Смелая дружина. (Пожарная машина)</vt:lpstr>
      <vt:lpstr>Вот, мигая, мотором фырча, Без опозданий доставит врача. Едет, несётся в белой карете Самая скорая помощь на свете!</vt:lpstr>
      <vt:lpstr>Городской он или сельский,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 И наконец, остался самый важный герой дорожного движения!</vt:lpstr>
      <vt:lpstr>Светофор</vt:lpstr>
      <vt:lpstr>Правило маленького светофора</vt:lpstr>
      <vt:lpstr>Презентация PowerPoint</vt:lpstr>
      <vt:lpstr>Вот  как много мы узнали!!!</vt:lpstr>
      <vt:lpstr>До свидания, ребята!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48</cp:revision>
  <dcterms:created xsi:type="dcterms:W3CDTF">2013-02-13T06:47:23Z</dcterms:created>
  <dcterms:modified xsi:type="dcterms:W3CDTF">2015-09-08T07:47:48Z</dcterms:modified>
</cp:coreProperties>
</file>