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70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 snapToGrid="0">
      <p:cViewPr varScale="1">
        <p:scale>
          <a:sx n="70" d="100"/>
          <a:sy n="70" d="100"/>
        </p:scale>
        <p:origin x="7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619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816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9828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5431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72037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312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7683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21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478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0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71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80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9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57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818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84CD6-5043-443C-9CFD-8152439AA53A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F8F5F52-5406-465A-958E-61685CAA77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46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5756" y="990600"/>
            <a:ext cx="10149524" cy="169164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К ОБУЧЕНИЮ ПИСЬМУ ПОСРЕДСТВОМ РАЗВИТИЯ ОРИЕНТИРОВОК В ПРОСТРАНСТВЕ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29382" y="4775711"/>
            <a:ext cx="4762618" cy="2082289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Степаненко Анжелика Сергеевна</a:t>
            </a:r>
          </a:p>
          <a:p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Геннадьевна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88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789" y="624110"/>
            <a:ext cx="9907824" cy="12808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	Исследование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ориентировки в схеме тела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	Исследование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ориентировки в окружающем пространстве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	Исследование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понимания логико- грамматических (квазипространственных) конструкций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	Исследование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ориентировки на плоскости.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76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8775" y="296564"/>
            <a:ext cx="8911687" cy="1280890"/>
          </a:xfrm>
        </p:spPr>
        <p:txBody>
          <a:bodyPr/>
          <a:lstStyle/>
          <a:p>
            <a:pPr algn="ctr"/>
            <a:r>
              <a:rPr lang="ru-RU" dirty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ориентировки в схеме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 на констатирующем этапе: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3326" y="1369983"/>
            <a:ext cx="7694909" cy="50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9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573" y="0"/>
            <a:ext cx="9416505" cy="1280890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ориентировки в окружающем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 на констатирующем этапе: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4018" y="1280890"/>
            <a:ext cx="6851176" cy="5384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6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254" y="122830"/>
            <a:ext cx="10172131" cy="14296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понимания логико- грамматических (квазипространственных)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конструкций на констатирующем этапе: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0621" y="1552438"/>
            <a:ext cx="6796584" cy="514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90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743" y="187382"/>
            <a:ext cx="9634869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ориентировки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плоскости на констатирующем этапе: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0746" y="1468272"/>
            <a:ext cx="6529905" cy="521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55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970" y="191069"/>
            <a:ext cx="10486029" cy="1713931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уровень развития по изучению пространственно - аналитической деятельности дошкольников на констатирующем этапе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0684" y="1806053"/>
            <a:ext cx="6529910" cy="505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44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7015" y="33750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Формирующий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данного эксперимента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провести коррекционно-логопедическую работу по развитию различных видов пространственных ориентировок для обучения графических навыков письма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7015" y="3466531"/>
            <a:ext cx="91987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Нами был проведён ряд игр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упражнений: «К своим флажкам», «Поезд», «Найди своё место», «Зайцы и волк», «Где Маша?», «Воробышки и автомобиль», «Башенки», «Вверх и вниз, ещё разочек», «Замри», «Мяч не теряй», «Осторожные зайчики», «Приключение Незнайки», «Делай то, что я скажу», «Солнечный зайчик», «Три птички и кот» и т.д.</a:t>
            </a:r>
          </a:p>
        </p:txBody>
      </p:sp>
    </p:spTree>
    <p:extLst>
      <p:ext uri="{BB962C8B-B14F-4D97-AF65-F5344CB8AC3E}">
        <p14:creationId xmlns:p14="http://schemas.microsoft.com/office/powerpoint/2010/main" val="3579941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игр и упражнений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417" y="1466782"/>
            <a:ext cx="2362130" cy="3923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912" y="1905000"/>
            <a:ext cx="2605845" cy="3821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122" y="1466782"/>
            <a:ext cx="2585043" cy="3790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7591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8549" y="119143"/>
            <a:ext cx="9976063" cy="128089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более глубокого развития ориентировок в пространстве работа велась на занятиях по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Ознакомление с окружающим, развитие речи: подбирался речевой материал, в котором детям объяснялось понятие отношений предметов в пространстве (Павлова Н. «Чьи башмачки?»; Воронкова Л «Маша-растеряша»; Носов Н. «Живая шляпа» и др.)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Изобразительная деятельность – на этих занятиях уделялось много времени пространственным отношениям предметов на листе бумаги («Украсим салфетку»; «Зимний узор на стекле» и т.д.)</a:t>
            </a:r>
            <a:r>
              <a:rPr lang="ru-RU" sz="3100" dirty="0">
                <a:solidFill>
                  <a:schemeClr val="tx1"/>
                </a:solidFill>
              </a:rPr>
              <a:t/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</p:spTree>
    <p:extLst>
      <p:ext uri="{BB962C8B-B14F-4D97-AF65-F5344CB8AC3E}">
        <p14:creationId xmlns:p14="http://schemas.microsoft.com/office/powerpoint/2010/main" val="2555312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743" y="624110"/>
            <a:ext cx="9634869" cy="655461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Конструирование – дети учились при сооружении построек создавать небольшие композиции, связанные единым сюжетом с использованием разного вида конструктивный материал: конструктор типа «ЛЕГО» разного размера, различный настольный и напольный конструктор («На деревенском дворе»; «Кукольная мебель» и т.д.)</a:t>
            </a: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Физкультурные занятия – широко использовались различные видов ходьбы со сменой направления, поскоки вокруг расставленных по кругу предметов, ходьба змейкой, врассыпную; подвижные игры; игры-эстафеты и т.д. («Найди флажок»; «Воробышки и автомобиль»; «Найди свой домик»; «Найди свою пару» и т.д.)</a:t>
            </a:r>
            <a: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31B4E6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976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2573" y="624110"/>
            <a:ext cx="9512039" cy="128089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Учёные работающие над проблемой развития ориентировок в пространстве: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504" y="1778758"/>
            <a:ext cx="9703108" cy="377762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Семенович Анна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Владимировна;</a:t>
            </a:r>
          </a:p>
          <a:p>
            <a:pPr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Семаго Наталья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Яковлевна;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Щербакова Анна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Михайловна;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Семаго Михаил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Михайлович;</a:t>
            </a:r>
          </a:p>
          <a:p>
            <a:pPr>
              <a:buFont typeface="+mj-lt"/>
              <a:buAutoNum type="arabicPeriod"/>
            </a:pP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Носкова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Петровна и другие.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002" y="4842005"/>
            <a:ext cx="1143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3495" y="4842005"/>
            <a:ext cx="1324314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157" y="4842005"/>
            <a:ext cx="1849183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964" y="4842005"/>
            <a:ext cx="1692803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922" y="4842004"/>
            <a:ext cx="1270000" cy="1428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686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2799" y="58316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ориентировки в пространстве в подготовке к письму детей старшего дошкольного возраста с ОНР.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562656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старшего возраста с ОНР к обучению письму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пространственных ориентировок как средства подготовки детей старшей группы с ОНР к обучению письму.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27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5403" y="624109"/>
            <a:ext cx="9389209" cy="5858577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пространственные </a:t>
            </a:r>
            <a:r>
              <a:rPr lang="ru-RU" sz="3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ориентировки явятся эффективным средством подготовки к письму детей 7 </a:t>
            </a:r>
            <a:r>
              <a:rPr lang="ru-RU" sz="3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ж</a:t>
            </a:r>
            <a:r>
              <a:rPr lang="ru-RU" sz="3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изни</a:t>
            </a:r>
            <a:r>
              <a:rPr lang="ru-RU" sz="3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3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обеспечить взаимодействие всех анализаторов различных видов деятельности при развитии ориентировки;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активизировать способы работы по овладению ребёнком собственной схемы тела;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использовать в работе различные формы организации НОД (фронтальная, подгрупповая, индивидуальная) и 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семьёй.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85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5970" y="214676"/>
            <a:ext cx="9744051" cy="1313873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	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Изучить научно-методическую литературу по проблеме подготовки детей старшего дошкольного возраста с ОНР к обучению письму;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2. Выявить уровень развития пространственно - аналитической деятельности детей 7г.ж.  (По диагностике Ирины Николаевны Моргачёвой);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3. Проанализировать условия в детском саду и опыт воспитателей по подготовке дошкольников с ОНР к обучению письму по средством развития ориентировок в пространстве.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4. Апробировать разработанную методику Моргачёвой И.Н. «Ребёнок в пространстве. Подготовка дошкольников с ОНР к обучению письму по средствам пространственных представлений» в работе с детьми 7 </a:t>
            </a:r>
            <a:r>
              <a:rPr lang="ru-RU" sz="3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г.ж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/>
              <a:t>	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9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3391" y="624110"/>
            <a:ext cx="9621221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	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Изучение психолого- педагогической литературы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Педагогический эксперимент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	Качественная и количественная обработка результатов исследования;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4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исследования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Амурская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область, город Благовещенск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бюджетное учреждение детский сад №59 комбинированного вида (МДОБУ).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31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606" y="150125"/>
            <a:ext cx="10590663" cy="1754875"/>
          </a:xfrm>
        </p:spPr>
        <p:txBody>
          <a:bodyPr>
            <a:normAutofit fontScale="90000"/>
          </a:bodyPr>
          <a:lstStyle/>
          <a:p>
            <a:r>
              <a:rPr lang="ru-RU" sz="4000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Констатирующий </a:t>
            </a:r>
            <a: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эксперимент:</a:t>
            </a:r>
            <a:br>
              <a:rPr lang="ru-RU" sz="4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экспериментального исследования: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эффективность предлагаемой методики, коррекционно-логопедической работы по развитию пространственных ориентировок по средствам обучению письму.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экспериментального исследования: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 Выявить уровень подготовки детей 7 </a:t>
            </a:r>
            <a:r>
              <a:rPr lang="ru-RU" sz="3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г.ж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 пространственно- аналитической деятельности детей;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Апробировать комплекс игр и упражнений, направленных на обучение письму по средствам развития ориентировок в пространстве детей 7 </a:t>
            </a:r>
            <a:r>
              <a:rPr lang="ru-RU" sz="3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г.ж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(по Моргачёвой И.Н);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Разработать методические рекомендации по подготовке дошкольников к обучению письму по средствам развития ориентировок в пространстве.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649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180</TotalTime>
  <Words>265</Words>
  <Application>Microsoft Office PowerPoint</Application>
  <PresentationFormat>Широкоэкранный</PresentationFormat>
  <Paragraphs>27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Century Gothic</vt:lpstr>
      <vt:lpstr>Times New Roman</vt:lpstr>
      <vt:lpstr>Wingdings 3</vt:lpstr>
      <vt:lpstr>Легкий дым</vt:lpstr>
      <vt:lpstr>ПОДГОТОВКА ДЕТЕЙ СТАРШЕГО ДОШКОЛЬНОГО ВОЗРАСТА К ОБУЧЕНИЮ ПИСЬМУ ПОСРЕДСТВОМ РАЗВИТИЯ ОРИЕНТИРОВОК В ПРОСТРАНСТВЕ</vt:lpstr>
      <vt:lpstr>Учёные работающие над проблемой развития ориентировок в пространстве:</vt:lpstr>
      <vt:lpstr>Цель исследования:  определить влияние ориентировки в пространстве в подготовке к письму детей старшего дошкольного возраста с ОНР. </vt:lpstr>
      <vt:lpstr>Объект исследования: подготовка дошкольников старшего возраста с ОНР к обучению письму.  Предмет исследования:  развитие пространственных ориентировок как средства подготовки детей старшей группы с ОНР к обучению письму. </vt:lpstr>
      <vt:lpstr>Гипотеза:  пространственные ориентировки явятся эффективным средством подготовки к письму детей 7 года жизни если:  • обеспечить взаимодействие всех анализаторов различных видов деятельности при развитии ориентировки; • активизировать способы работы по овладению ребёнком собственной схемы тела; • использовать в работе различные формы организации НОД (фронтальная, подгрупповая, индивидуальная) и взаимодействие с семьёй. </vt:lpstr>
      <vt:lpstr>Задачи исследования:  1. Изучить научно-методическую литературу по проблеме подготовки детей старшего дошкольного возраста с ОНР к обучению письму;  2. Выявить уровень развития пространственно - аналитической деятельности детей 7г.ж.  (По диагностике Ирины Николаевны Моргачёвой);  3. Проанализировать условия в детском саду и опыт воспитателей по подготовке дошкольников с ОНР к обучению письму по средством развития ориентировок в пространстве.  4. Апробировать разработанную методику Моргачёвой И.Н. «Ребёнок в пространстве. Подготовка дошкольников с ОНР к обучению письму по средствам пространственных представлений» в работе с детьми 7 г.ж.   </vt:lpstr>
      <vt:lpstr> Методы исследования:  • Изучение психолого- педагогической литературы;  • Педагогический эксперимент;  • Качественная и количественная обработка результатов исследования; </vt:lpstr>
      <vt:lpstr>База исследования: Амурская область, город Благовещенск муниципальное дошкольное образовательное бюджетное учреждение детский сад №59 комбинированного вида (МДОБУ).   </vt:lpstr>
      <vt:lpstr>Констатирующий эксперимент:  Цель экспериментального исследования: определить эффективность предлагаемой методики, коррекционно-логопедической работы по развитию пространственных ориентировок по средствам обучению письму. Задачи экспериментального исследования: 1.  Выявить уровень подготовки детей 7 г.ж. к пространственно- аналитической деятельности детей; 2. Апробировать комплекс игр и упражнений, направленных на обучение письму по средствам развития ориентировок в пространстве детей 7 г.ж. (по Моргачёвой И.Н); 3. Разработать методические рекомендации по подготовке дошкольников к обучению письму по средствам развития ориентировок в пространстве. </vt:lpstr>
      <vt:lpstr>    Направление работы:  - Исследование ориентировки в схеме тела;  - Исследование ориентировки в окружающем пространстве;  - Исследование понимания логико- грамматических (квазипространственных) конструкций;  - Исследование ориентировки на плоскости. </vt:lpstr>
      <vt:lpstr> Исследование ориентировки в схеме тела на констатирующем этапе:</vt:lpstr>
      <vt:lpstr>Исследование ориентировки в окружающем пространстве на констатирующем этапе:</vt:lpstr>
      <vt:lpstr>Исследование понимания логико- грамматических (квазипространственных) конструкций на констатирующем этапе:</vt:lpstr>
      <vt:lpstr>Исследование ориентировки на плоскости на констатирующем этапе: </vt:lpstr>
      <vt:lpstr>Итоговый уровень развития по изучению пространственно - аналитической деятельности дошкольников на констатирующем этапе</vt:lpstr>
      <vt:lpstr>Формирующий эксперимент  Цель данного эксперимента: провести коррекционно-логопедическую работу по развитию различных видов пространственных ориентировок для обучения графических навыков письма. </vt:lpstr>
      <vt:lpstr>Примеры игр и упражнений</vt:lpstr>
      <vt:lpstr>Для более глубокого развития ориентировок в пространстве работа велась на занятиях по:  1. Ознакомление с окружающим, развитие речи: подбирался речевой материал, в котором детям объяснялось понятие отношений предметов в пространстве (Павлова Н. «Чьи башмачки?»; Воронкова Л «Маша-растеряша»; Носов Н. «Живая шляпа» и др.) 2. Изобразительная деятельность – на этих занятиях уделялось много времени пространственным отношениям предметов на листе бумаги («Украсим салфетку»; «Зимний узор на стекле» и т.д.)  </vt:lpstr>
      <vt:lpstr>3. Конструирование – дети учились при сооружении построек создавать небольшие композиции, связанные единым сюжетом с использованием разного вида конструктивный материал: конструктор типа «ЛЕГО» разного размера, различный настольный и напольный конструктор («На деревенском дворе»; «Кукольная мебель» и т.д.) 4. Физкультурные занятия – широко использовались различные видов ходьбы со сменой направления, поскоки вокруг расставленных по кругу предметов, ходьба змейкой, врассыпную; подвижные игры; игры-эстафеты и т.д. («Найди флажок»; «Воробышки и автомобиль»; «Найди свой домик»; «Найди свою пару» и т.д.)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ДОШКОЛЬНИКОВ СТАРШЕГО ДОШКОЛЬНОГО ВОЗРАСТА К ОБУЧЕНИЮ ПИСЬМУ ПОСРЕДСТВОМ РАЗВИТИЯ ОРИЕНТИРОВОК В ПРОСТРАНСТВЕ</dc:title>
  <dc:creator>User</dc:creator>
  <cp:lastModifiedBy>User</cp:lastModifiedBy>
  <cp:revision>18</cp:revision>
  <dcterms:created xsi:type="dcterms:W3CDTF">2014-04-23T16:05:54Z</dcterms:created>
  <dcterms:modified xsi:type="dcterms:W3CDTF">2014-05-13T09:33:10Z</dcterms:modified>
</cp:coreProperties>
</file>