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8DFB9-9373-4B84-9D86-FB149768F499}" type="datetimeFigureOut">
              <a:rPr lang="ru-RU"/>
              <a:pPr>
                <a:defRPr/>
              </a:pPr>
              <a:t>27.09.2015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2D999-89F8-47B2-8F1E-28AB1D00DD4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6DE04-824A-4176-9E0B-87F5678D9F19}" type="datetimeFigureOut">
              <a:rPr lang="ru-RU"/>
              <a:pPr>
                <a:defRPr/>
              </a:pPr>
              <a:t>27.09.2015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76928-65D5-453B-8CB5-35679E3BFB6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350C6-5DA6-4E92-B34F-53B9CE8F3020}" type="datetimeFigureOut">
              <a:rPr lang="ru-RU"/>
              <a:pPr>
                <a:defRPr/>
              </a:pPr>
              <a:t>27.09.2015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4D998-9700-408D-BD1D-B3B697E4EEC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5F75D-7E37-4DC1-A24E-6EA706CDE7BD}" type="datetimeFigureOut">
              <a:rPr lang="ru-RU"/>
              <a:pPr>
                <a:defRPr/>
              </a:pPr>
              <a:t>27.09.2015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FB068-AFD4-4BB1-9DE3-C2BA3B5B828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BBC68-6A94-44E1-B1AC-9C435F80B703}" type="datetimeFigureOut">
              <a:rPr lang="ru-RU"/>
              <a:pPr>
                <a:defRPr/>
              </a:pPr>
              <a:t>27.09.2015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A4706-0CA6-4FBD-889B-4B7FB143ADA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4878F-982D-43D9-94E1-DCF924322D84}" type="datetimeFigureOut">
              <a:rPr lang="ru-RU"/>
              <a:pPr>
                <a:defRPr/>
              </a:pPr>
              <a:t>27.09.2015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B378D-C6B4-42BE-99C2-12D9934A130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E68E2-ECB7-4ED1-A11E-68BD1CC44E97}" type="datetimeFigureOut">
              <a:rPr lang="ru-RU"/>
              <a:pPr>
                <a:defRPr/>
              </a:pPr>
              <a:t>27.09.2015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1BEFB-B931-4E47-9543-8FF513EE4B3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C5E1E-5F03-4701-92AC-6B98D06389FD}" type="datetimeFigureOut">
              <a:rPr lang="ru-RU"/>
              <a:pPr>
                <a:defRPr/>
              </a:pPr>
              <a:t>27.09.2015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30255-44F1-4AAE-9980-A80566BE6FD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8FD80-F9DB-40A2-B16A-388CB06391DA}" type="datetimeFigureOut">
              <a:rPr lang="ru-RU"/>
              <a:pPr>
                <a:defRPr/>
              </a:pPr>
              <a:t>27.09.2015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BE049-2E0F-428E-9AE3-DB22FE55854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8FC1C-04A9-4D74-8887-B0E6AE9EAAA2}" type="datetimeFigureOut">
              <a:rPr lang="ru-RU"/>
              <a:pPr>
                <a:defRPr/>
              </a:pPr>
              <a:t>27.09.2015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7BB0D0-6D80-4250-9186-CC1BF01B5A7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058E62-DE72-46C1-A544-781C17838640}" type="datetimeFigureOut">
              <a:rPr lang="ru-RU"/>
              <a:pPr>
                <a:defRPr/>
              </a:pPr>
              <a:t>27.09.2015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2C919-FA83-44C9-AB3F-8194EE8EEC3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07F8D18-B77E-412E-AFEC-9E82B5DF69CE}" type="datetimeFigureOut">
              <a:rPr lang="ru-RU"/>
              <a:pPr>
                <a:defRPr/>
              </a:pPr>
              <a:t>27.09.2015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896D412-01D4-4B9D-AD7C-16826178BD9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714375" y="1500188"/>
            <a:ext cx="7772400" cy="1470025"/>
          </a:xfrm>
        </p:spPr>
        <p:txBody>
          <a:bodyPr/>
          <a:lstStyle/>
          <a:p>
            <a:r>
              <a:rPr lang="en-US" b="1" dirty="0" smtClean="0"/>
              <a:t>The </a:t>
            </a:r>
            <a:r>
              <a:rPr lang="en-US" b="1" dirty="0" smtClean="0"/>
              <a:t>title of your presentation</a:t>
            </a:r>
            <a:endParaRPr lang="ru-RU" b="1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50" y="3143250"/>
            <a:ext cx="4257675" cy="3000375"/>
          </a:xfrm>
        </p:spPr>
        <p:txBody>
          <a:bodyPr rtlCol="0">
            <a:normAutofit fontScale="92500" lnSpcReduction="20000"/>
          </a:bodyPr>
          <a:lstStyle/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Written by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Ivan </a:t>
            </a:r>
            <a:r>
              <a:rPr lang="en-US" dirty="0" smtClean="0"/>
              <a:t>Petrov</a:t>
            </a:r>
            <a:endParaRPr lang="en-US" dirty="0" smtClean="0"/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Form </a:t>
            </a:r>
            <a:r>
              <a:rPr lang="en-US" dirty="0" smtClean="0"/>
              <a:t>8 B</a:t>
            </a:r>
            <a:endParaRPr lang="en-US" dirty="0" smtClean="0"/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School 175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Supervised by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Irina </a:t>
            </a:r>
            <a:r>
              <a:rPr lang="en-US" dirty="0" smtClean="0"/>
              <a:t>Igorevna Razumova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19</Words>
  <Application>Microsoft Office PowerPoint</Application>
  <PresentationFormat>Экран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4" baseType="lpstr">
      <vt:lpstr>Calibri</vt:lpstr>
      <vt:lpstr>Arial</vt:lpstr>
      <vt:lpstr>Тема Office</vt:lpstr>
      <vt:lpstr>The title of your presentation</vt:lpstr>
    </vt:vector>
  </TitlesOfParts>
  <Company>Win-Torrent Yagd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passport of my language</dc:title>
  <dc:creator>Иришка</dc:creator>
  <cp:lastModifiedBy>Иришка</cp:lastModifiedBy>
  <cp:revision>6</cp:revision>
  <dcterms:created xsi:type="dcterms:W3CDTF">2015-02-06T18:10:00Z</dcterms:created>
  <dcterms:modified xsi:type="dcterms:W3CDTF">2015-09-27T19:42:08Z</dcterms:modified>
</cp:coreProperties>
</file>