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4" r:id="rId2"/>
    <p:sldId id="286" r:id="rId3"/>
    <p:sldId id="290" r:id="rId4"/>
    <p:sldId id="28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0000"/>
    <a:srgbClr val="004FEE"/>
    <a:srgbClr val="7E0000"/>
    <a:srgbClr val="112F37"/>
    <a:srgbClr val="360000"/>
    <a:srgbClr val="3B1C03"/>
    <a:srgbClr val="004620"/>
    <a:srgbClr val="960000"/>
    <a:srgbClr val="5C0000"/>
    <a:srgbClr val="6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82258" autoAdjust="0"/>
  </p:normalViewPr>
  <p:slideViewPr>
    <p:cSldViewPr>
      <p:cViewPr>
        <p:scale>
          <a:sx n="60" d="100"/>
          <a:sy n="60" d="100"/>
        </p:scale>
        <p:origin x="-158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E54AD-2B35-4D6F-AAFD-3250CC550638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A72A18-835C-41D9-95B4-BBFD1D771F7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Тем самым наступает самое время задуматься о том, что нужно и можно изменить в нашей системе образования, чтобы она позволяла раскрыть потенциал каждого ребенка, включая самого воинственного мальчишку.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вы относитесь к воспитателям-мужчинам? Хотели бы вы, чтобы вашего ребенка в детском саду воспитывал мужчина? Ждем ваших ответов.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72A18-835C-41D9-95B4-BBFD1D771F73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image" Target="../media/image1.gif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trk-vyatka.ru/uploads/posts/2013-02/1361520185_ush_usatiy_nyan_1.jpg" TargetMode="External"/><Relationship Id="rId3" Type="http://schemas.openxmlformats.org/officeDocument/2006/relationships/image" Target="../media/image13.jpeg"/><Relationship Id="rId7" Type="http://schemas.openxmlformats.org/officeDocument/2006/relationships/hyperlink" Target="&#1074;&#1086;&#1089;&#1087;&#1080;&#1090;.%20-2%20&#1048;&#1074;&#1072;&#1085;%20&#1055;&#1072;&#1085;&#1086;&#1074;.mp4" TargetMode="Externa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4.jpeg"/><Relationship Id="rId10" Type="http://schemas.openxmlformats.org/officeDocument/2006/relationships/hyperlink" Target="&#1074;&#1086;&#1089;&#1087;&#1080;&#1090;.-&#1070;&#1088;&#1080;&#1081;%20&#1053;&#1080;&#1082;&#1086;&#1083;&#1072;&#1077;&#1074;&#1080;&#1095;.flv" TargetMode="External"/><Relationship Id="rId4" Type="http://schemas.openxmlformats.org/officeDocument/2006/relationships/hyperlink" Target="http://www.gtrk-vyatka.ru/uploads/posts/2013-02/1361520224_ush_usatiy_nyan_l-l.jpg" TargetMode="External"/><Relationship Id="rId9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94360359_Blestyaschiyfon37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25250"/>
            <a:ext cx="9144000" cy="6912768"/>
          </a:xfrm>
        </p:spPr>
      </p:pic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1"/>
            <a:ext cx="8640960" cy="6408712"/>
          </a:xfrm>
          <a:prstGeom prst="rect">
            <a:avLst/>
          </a:prstGeom>
        </p:spPr>
      </p:pic>
      <p:pic>
        <p:nvPicPr>
          <p:cNvPr id="6" name="Рисунок 5" descr="ima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188640"/>
            <a:ext cx="1979806" cy="17281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79712" y="0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6C0000"/>
                </a:solidFill>
                <a:latin typeface="Times New Roman" pitchFamily="18" charset="0"/>
                <a:cs typeface="Times New Roman" pitchFamily="18" charset="0"/>
              </a:rPr>
              <a:t>А как Вы считаете - должен ли мужчина работать в детском саду?</a:t>
            </a:r>
            <a:endParaRPr lang="ru-RU" sz="2400" b="1" i="1" dirty="0">
              <a:solidFill>
                <a:srgbClr val="6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Усатый нянь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1700808"/>
            <a:ext cx="4519389" cy="301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100_633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1018405">
            <a:off x="307320" y="1880723"/>
            <a:ext cx="2282224" cy="1711668"/>
          </a:xfrm>
          <a:prstGeom prst="rect">
            <a:avLst/>
          </a:prstGeom>
        </p:spPr>
      </p:pic>
      <p:pic>
        <p:nvPicPr>
          <p:cNvPr id="11" name="Рисунок 10" descr="100_604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79512" y="3717032"/>
            <a:ext cx="2160240" cy="1620180"/>
          </a:xfrm>
          <a:prstGeom prst="rect">
            <a:avLst/>
          </a:prstGeom>
        </p:spPr>
      </p:pic>
      <p:pic>
        <p:nvPicPr>
          <p:cNvPr id="12" name="Рисунок 11" descr="100_6168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836119">
            <a:off x="6954461" y="1410193"/>
            <a:ext cx="1960369" cy="1470277"/>
          </a:xfrm>
          <a:prstGeom prst="rect">
            <a:avLst/>
          </a:prstGeom>
        </p:spPr>
      </p:pic>
      <p:pic>
        <p:nvPicPr>
          <p:cNvPr id="13" name="Рисунок 12" descr="21_11_fotovistavka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99592" y="5229200"/>
            <a:ext cx="2115319" cy="1438417"/>
          </a:xfrm>
          <a:prstGeom prst="rect">
            <a:avLst/>
          </a:prstGeom>
        </p:spPr>
      </p:pic>
      <p:pic>
        <p:nvPicPr>
          <p:cNvPr id="14" name="Рисунок 13" descr="42356_html_798d9e3f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444362" y="3068960"/>
            <a:ext cx="2334480" cy="1749936"/>
          </a:xfrm>
          <a:prstGeom prst="rect">
            <a:avLst/>
          </a:prstGeom>
        </p:spPr>
      </p:pic>
      <p:pic>
        <p:nvPicPr>
          <p:cNvPr id="15" name="Рисунок 14" descr="усатый нянь.2jpg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084168" y="5013176"/>
            <a:ext cx="2703927" cy="1524705"/>
          </a:xfrm>
          <a:prstGeom prst="rect">
            <a:avLst/>
          </a:prstGeom>
        </p:spPr>
      </p:pic>
      <p:pic>
        <p:nvPicPr>
          <p:cNvPr id="16" name="Рисунок 15" descr="%20%20~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275856" y="4797152"/>
            <a:ext cx="2609776" cy="184529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79712" y="764704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6C0000"/>
                </a:solidFill>
                <a:latin typeface="Times New Roman" pitchFamily="18" charset="0"/>
                <a:cs typeface="Times New Roman" pitchFamily="18" charset="0"/>
              </a:rPr>
              <a:t>Хотелось бы Вам работать с мужчиной – воспитателем в одной группе? </a:t>
            </a:r>
            <a:endParaRPr lang="ru-RU" sz="2400" b="1" i="1" dirty="0">
              <a:solidFill>
                <a:srgbClr val="6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94360320_Blestyaschiyfon3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9" name="Рисунок 8" descr="Изображение"/>
          <p:cNvPicPr/>
          <p:nvPr/>
        </p:nvPicPr>
        <p:blipFill>
          <a:blip r:embed="rId3" cstate="print"/>
          <a:srcRect b="1852"/>
          <a:stretch>
            <a:fillRect/>
          </a:stretch>
        </p:blipFill>
        <p:spPr bwMode="auto">
          <a:xfrm>
            <a:off x="5508104" y="188640"/>
            <a:ext cx="3384376" cy="3888432"/>
          </a:xfrm>
          <a:prstGeom prst="rect">
            <a:avLst/>
          </a:prstGeom>
          <a:noFill/>
          <a:ln w="9525">
            <a:solidFill>
              <a:srgbClr val="460000"/>
            </a:solidFill>
            <a:miter lim="800000"/>
            <a:headEnd/>
            <a:tailEnd/>
          </a:ln>
        </p:spPr>
      </p:pic>
      <p:pic>
        <p:nvPicPr>
          <p:cNvPr id="10" name="Рисунок 9" descr="«Усатый нянь»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556792"/>
            <a:ext cx="4968552" cy="4032448"/>
          </a:xfrm>
          <a:prstGeom prst="rect">
            <a:avLst/>
          </a:prstGeom>
          <a:noFill/>
          <a:ln w="9525">
            <a:solidFill>
              <a:srgbClr val="460000"/>
            </a:solidFill>
            <a:miter lim="800000"/>
            <a:headEnd/>
            <a:tailEnd/>
          </a:ln>
        </p:spPr>
      </p:pic>
      <p:pic>
        <p:nvPicPr>
          <p:cNvPr id="17" name="Рисунок 16" descr="imag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260649"/>
            <a:ext cx="1224136" cy="1068562"/>
          </a:xfrm>
          <a:prstGeom prst="rect">
            <a:avLst/>
          </a:prstGeom>
          <a:ln>
            <a:solidFill>
              <a:srgbClr val="460000"/>
            </a:solidFill>
          </a:ln>
        </p:spPr>
      </p:pic>
      <p:sp>
        <p:nvSpPr>
          <p:cNvPr id="19" name="Улыбающееся лицо 18">
            <a:hlinkClick r:id="rId7" action="ppaction://hlinkfile"/>
          </p:cNvPr>
          <p:cNvSpPr/>
          <p:nvPr/>
        </p:nvSpPr>
        <p:spPr>
          <a:xfrm>
            <a:off x="827584" y="5877272"/>
            <a:ext cx="864096" cy="720080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«Усатый нянь»">
            <a:hlinkClick r:id="rId8"/>
          </p:cNvPr>
          <p:cNvPicPr/>
          <p:nvPr/>
        </p:nvPicPr>
        <p:blipFill>
          <a:blip r:embed="rId9" cstate="print"/>
          <a:srcRect l="12727" t="15909"/>
          <a:stretch>
            <a:fillRect/>
          </a:stretch>
        </p:blipFill>
        <p:spPr bwMode="auto">
          <a:xfrm>
            <a:off x="5436096" y="4221088"/>
            <a:ext cx="3456384" cy="2376264"/>
          </a:xfrm>
          <a:prstGeom prst="rect">
            <a:avLst/>
          </a:prstGeom>
          <a:noFill/>
          <a:ln w="9525">
            <a:solidFill>
              <a:srgbClr val="460000"/>
            </a:solidFill>
            <a:miter lim="800000"/>
            <a:headEnd/>
            <a:tailEnd/>
          </a:ln>
        </p:spPr>
      </p:pic>
      <p:sp>
        <p:nvSpPr>
          <p:cNvPr id="21" name="Улыбающееся лицо 20">
            <a:hlinkClick r:id="rId10" action="ppaction://hlinkfile"/>
          </p:cNvPr>
          <p:cNvSpPr/>
          <p:nvPr/>
        </p:nvSpPr>
        <p:spPr>
          <a:xfrm>
            <a:off x="2267744" y="5877272"/>
            <a:ext cx="864096" cy="720080"/>
          </a:xfrm>
          <a:prstGeom prst="smileyFac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347864" y="6093296"/>
            <a:ext cx="19345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i="1" dirty="0" smtClean="0">
                <a:solidFill>
                  <a:srgbClr val="460000"/>
                </a:solidFill>
                <a:latin typeface="Times New Roman" pitchFamily="18" charset="0"/>
                <a:cs typeface="Times New Roman" pitchFamily="18" charset="0"/>
              </a:rPr>
              <a:t>видеофильм</a:t>
            </a:r>
            <a:endParaRPr lang="ru-RU" sz="2400" b="1" i="1" dirty="0">
              <a:solidFill>
                <a:srgbClr val="46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3696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spasibo-4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88640"/>
            <a:ext cx="2833164" cy="2808312"/>
          </a:xfrm>
          <a:prstGeom prst="rect">
            <a:avLst/>
          </a:prstGeom>
        </p:spPr>
      </p:pic>
      <p:pic>
        <p:nvPicPr>
          <p:cNvPr id="7" name="Рисунок 6" descr="Гольская Оксана Геннадьевн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66334">
            <a:off x="6787229" y="4597987"/>
            <a:ext cx="1571780" cy="1732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95536" y="4869160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 Оксана Геннадьевна- преподаватель педагогики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31840" y="548680"/>
            <a:ext cx="3672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Царенко Ирина Сергеевна- «Дошкольное образование»</a:t>
            </a:r>
            <a:endParaRPr lang="ru-RU" sz="2400" dirty="0" smtClean="0"/>
          </a:p>
          <a:p>
            <a:pPr algn="ctr"/>
            <a:endPara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admin5\Desktop\фото\фото0659.jpg"/>
          <p:cNvPicPr>
            <a:picLocks noChangeAspect="1" noChangeArrowheads="1"/>
          </p:cNvPicPr>
          <p:nvPr/>
        </p:nvPicPr>
        <p:blipFill>
          <a:blip r:embed="rId5" cstate="print"/>
          <a:srcRect t="20317" b="12863"/>
          <a:stretch>
            <a:fillRect/>
          </a:stretch>
        </p:blipFill>
        <p:spPr bwMode="auto">
          <a:xfrm rot="442564">
            <a:off x="6986887" y="680695"/>
            <a:ext cx="1794530" cy="15988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23528" y="3212976"/>
            <a:ext cx="4464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Нагайко Евгения Сергеевна –</a:t>
            </a:r>
          </a:p>
          <a:p>
            <a:pPr algn="ctr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 Специальное дошкольное образование »</a:t>
            </a:r>
          </a:p>
        </p:txBody>
      </p:sp>
      <p:pic>
        <p:nvPicPr>
          <p:cNvPr id="3" name="Picture 2" descr="G:\IMG_4276.JPG"/>
          <p:cNvPicPr>
            <a:picLocks noChangeAspect="1" noChangeArrowheads="1"/>
          </p:cNvPicPr>
          <p:nvPr/>
        </p:nvPicPr>
        <p:blipFill>
          <a:blip r:embed="rId6" cstate="print"/>
          <a:srcRect l="16329" r="15087" b="11821"/>
          <a:stretch>
            <a:fillRect/>
          </a:stretch>
        </p:blipFill>
        <p:spPr bwMode="auto">
          <a:xfrm rot="480003">
            <a:off x="4987966" y="2372639"/>
            <a:ext cx="1512168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94360359_Blestyaschiyfon37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15510"/>
          </a:xfrm>
        </p:spPr>
      </p:pic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3" cstate="print"/>
          <a:srcRect t="2691"/>
          <a:stretch>
            <a:fillRect/>
          </a:stretch>
        </p:blipFill>
        <p:spPr>
          <a:xfrm>
            <a:off x="323528" y="188640"/>
            <a:ext cx="8568952" cy="63810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332656"/>
            <a:ext cx="8640960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3B1C03"/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Allan Guggenbühl (2007) Kleine Machos in der Krise.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Wie Eltern und Lehrer Jungen besser verstehen. ISBN: 978-3-451-28767-1 </a:t>
            </a:r>
            <a:b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Allan Guggenbühl (2011) Was ist mit unseren Jungs los? Hintergründe und Auswege bei Jugendgewalt. ISBN: 978-3-451-61002-8 </a:t>
            </a:r>
            <a:b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Wolfgang Tischner (2012) Handbuch Jungen-Pädagogik.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ISBN 978-3-407-83171-2 </a:t>
            </a:r>
          </a:p>
          <a:p>
            <a:pPr>
              <a:buFontTx/>
              <a:buChar char="-"/>
            </a:pPr>
            <a:r>
              <a:rPr lang="ru-RU" sz="2000" dirty="0" smtClean="0"/>
              <a:t>Все больше мужчин выбирают профессию воспитателя детского са…http://www.agregator.pro/vse_bolshe_muzhchin_vyibirayut_professiyu_vos…</a:t>
            </a:r>
          </a:p>
          <a:p>
            <a:pPr>
              <a:buFontTx/>
              <a:buChar char="-"/>
            </a:pPr>
            <a:r>
              <a:rPr lang="ru-RU" sz="2000" dirty="0" smtClean="0"/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hornews.ru   «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Усатый нянь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» из Челябинска</a:t>
            </a:r>
          </a:p>
          <a:p>
            <a:pPr>
              <a:buFontTx/>
              <a:buChar char="-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ria.ru  Томский преподаватель музыки</a:t>
            </a:r>
          </a:p>
          <a:p>
            <a:pPr>
              <a:buFontTx/>
              <a:buChar char="-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raionka.perm.ru  работает «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усатый нянь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- Профессия - гувернёр (к истории вопроса) | Социальная сеть работников…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nsportal.ru›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НПО и СПО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›…-k-istorii-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vopros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-Все больше мужчин выбирают профессию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- Первый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канал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www.1tv.ru/news/other/211990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-В детском саду 101 города Пензы работает настоящий `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усатый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нянь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` -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Первый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канал 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www.1tv.ru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-dw.de›детские-сады-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германии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воспитателей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мужчин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/a… 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книги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28" y="3789040"/>
            <a:ext cx="1080120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2183</TotalTime>
  <Words>129</Words>
  <Application>Microsoft Office PowerPoint</Application>
  <PresentationFormat>Экран (4:3)</PresentationFormat>
  <Paragraphs>21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239</cp:revision>
  <dcterms:created xsi:type="dcterms:W3CDTF">2014-10-13T11:04:15Z</dcterms:created>
  <dcterms:modified xsi:type="dcterms:W3CDTF">2015-09-28T09:20:34Z</dcterms:modified>
</cp:coreProperties>
</file>