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6" r:id="rId11"/>
    <p:sldId id="277" r:id="rId12"/>
    <p:sldId id="27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0" autoAdjust="0"/>
    <p:restoredTop sz="94660"/>
  </p:normalViewPr>
  <p:slideViewPr>
    <p:cSldViewPr>
      <p:cViewPr varScale="1">
        <p:scale>
          <a:sx n="60" d="100"/>
          <a:sy n="6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30.09.2015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Промыслы Приамурья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algn="r"/>
            <a:r>
              <a:rPr lang="ru-RU" dirty="0" smtClean="0"/>
              <a:t>Выполнил: студент 122 группы</a:t>
            </a:r>
          </a:p>
          <a:p>
            <a:pPr algn="r"/>
            <a:r>
              <a:rPr lang="ru-RU" dirty="0" smtClean="0"/>
              <a:t> Крисюк Максим</a:t>
            </a:r>
          </a:p>
          <a:p>
            <a:pPr algn="r"/>
            <a:r>
              <a:rPr lang="ru-RU" dirty="0" smtClean="0"/>
              <a:t>Руководитель: Гольская О.Г.</a:t>
            </a:r>
          </a:p>
          <a:p>
            <a:pPr algn="r"/>
            <a:r>
              <a:rPr lang="ru-RU" dirty="0"/>
              <a:t>п</a:t>
            </a:r>
            <a:r>
              <a:rPr lang="ru-RU" dirty="0" smtClean="0"/>
              <a:t>реподаватель основ профессиональной культуры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978448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Берестяные изделия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1625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/>
              <a:t>Коробка </a:t>
            </a:r>
            <a:r>
              <a:rPr lang="ru-RU" sz="4400" dirty="0" smtClean="0"/>
              <a:t>. </a:t>
            </a:r>
            <a:r>
              <a:rPr lang="ru-RU" sz="4400" dirty="0"/>
              <a:t>Береста. Тиснение. </a:t>
            </a:r>
            <a:r>
              <a:rPr lang="ru-RU" sz="4400" dirty="0" smtClean="0"/>
              <a:t>Ульчи </a:t>
            </a:r>
            <a:r>
              <a:rPr lang="ru-RU" sz="4400" dirty="0"/>
              <a:t>н</a:t>
            </a:r>
            <a:r>
              <a:rPr lang="ru-RU" sz="4400" dirty="0" smtClean="0"/>
              <a:t>ач</a:t>
            </a:r>
            <a:r>
              <a:rPr lang="ru-RU" sz="4400" dirty="0"/>
              <a:t>. XX </a:t>
            </a:r>
            <a:r>
              <a:rPr lang="ru-RU" sz="4400" dirty="0" smtClean="0"/>
              <a:t>в.</a:t>
            </a:r>
            <a:endParaRPr lang="ru-RU" sz="44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132856"/>
            <a:ext cx="4039182" cy="4527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546815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/>
              <a:t>Ульчские коробки </a:t>
            </a:r>
            <a:r>
              <a:rPr lang="ru-RU" sz="4400" dirty="0" smtClean="0"/>
              <a:t>знач. </a:t>
            </a:r>
            <a:r>
              <a:rPr lang="ru-RU" sz="4400" dirty="0"/>
              <a:t>XX 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04864"/>
            <a:ext cx="4642570" cy="4488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44765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794385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6554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24" y="2187804"/>
            <a:ext cx="2774484" cy="3591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170026"/>
            <a:ext cx="2966525" cy="3609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187804"/>
            <a:ext cx="2274367" cy="3634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8490" y="570155"/>
            <a:ext cx="7756263" cy="1214399"/>
          </a:xfrm>
        </p:spPr>
        <p:txBody>
          <a:bodyPr/>
          <a:lstStyle/>
          <a:p>
            <a:r>
              <a:rPr lang="ru-RU" sz="4400" dirty="0" smtClean="0"/>
              <a:t>Ножи для резьбы по дереву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65140775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049217" cy="1984446"/>
          </a:xfrm>
        </p:spPr>
        <p:txBody>
          <a:bodyPr/>
          <a:lstStyle/>
          <a:p>
            <a:r>
              <a:rPr lang="ru-RU" sz="4400" dirty="0"/>
              <a:t>Ящик для хранения бытовых </a:t>
            </a:r>
            <a:r>
              <a:rPr lang="ru-RU" sz="4400" dirty="0" smtClean="0"/>
              <a:t>предметов нач</a:t>
            </a:r>
            <a:r>
              <a:rPr lang="ru-RU" sz="4400" dirty="0"/>
              <a:t>. XX в.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6552728" cy="4455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5355746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1" y="570156"/>
            <a:ext cx="2587366" cy="4587036"/>
          </a:xfrm>
        </p:spPr>
        <p:txBody>
          <a:bodyPr/>
          <a:lstStyle/>
          <a:p>
            <a:r>
              <a:rPr lang="ru-RU" sz="4400" dirty="0" smtClean="0"/>
              <a:t>Сосуд для ложек</a:t>
            </a:r>
            <a:endParaRPr lang="ru-RU" sz="4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88640"/>
            <a:ext cx="4752528" cy="6438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2675375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sz="4400" dirty="0"/>
              <a:t>Блюдо и </a:t>
            </a:r>
            <a:r>
              <a:rPr lang="ru-RU" sz="4400" dirty="0" smtClean="0"/>
              <a:t>ложки </a:t>
            </a:r>
            <a:r>
              <a:rPr lang="ru-RU" sz="4400" dirty="0"/>
              <a:t>н</a:t>
            </a:r>
            <a:r>
              <a:rPr lang="ru-RU" sz="4400" dirty="0" smtClean="0"/>
              <a:t>ач</a:t>
            </a:r>
            <a:r>
              <a:rPr lang="ru-RU" sz="4400" dirty="0"/>
              <a:t>. XX в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76872"/>
            <a:ext cx="6876290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251672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/>
              <a:t>Ульчская ложка для медвежьего </a:t>
            </a:r>
            <a:r>
              <a:rPr lang="ru-RU" sz="4400" dirty="0" smtClean="0"/>
              <a:t>праздника </a:t>
            </a:r>
            <a:r>
              <a:rPr lang="ru-RU" sz="4400" dirty="0"/>
              <a:t>н</a:t>
            </a:r>
            <a:r>
              <a:rPr lang="ru-RU" sz="4400" dirty="0" smtClean="0"/>
              <a:t>ач</a:t>
            </a:r>
            <a:r>
              <a:rPr lang="ru-RU" sz="4400" dirty="0"/>
              <a:t>. XX в</a:t>
            </a:r>
            <a:r>
              <a:rPr lang="ru-RU" dirty="0"/>
              <a:t>. 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8009796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951326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Нивхские ложки для медвежьего </a:t>
            </a:r>
            <a:r>
              <a:rPr lang="ru-RU" sz="4000" dirty="0" smtClean="0"/>
              <a:t>праздника </a:t>
            </a:r>
            <a:r>
              <a:rPr lang="ru-RU" sz="4000" dirty="0"/>
              <a:t>н</a:t>
            </a:r>
            <a:r>
              <a:rPr lang="ru-RU" sz="4000" dirty="0" smtClean="0"/>
              <a:t>ач</a:t>
            </a:r>
            <a:r>
              <a:rPr lang="ru-RU" sz="4000" dirty="0"/>
              <a:t>. XX в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8005211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840224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/>
              <a:t>Ульчские </a:t>
            </a:r>
            <a:r>
              <a:rPr lang="ru-RU" sz="4400" dirty="0" smtClean="0"/>
              <a:t>пряжки </a:t>
            </a:r>
            <a:r>
              <a:rPr lang="ru-RU" sz="4400" dirty="0"/>
              <a:t>к</a:t>
            </a:r>
            <a:r>
              <a:rPr lang="ru-RU" sz="4400" dirty="0" smtClean="0"/>
              <a:t>онец </a:t>
            </a:r>
            <a:r>
              <a:rPr lang="ru-RU" sz="4400" dirty="0"/>
              <a:t>XIX </a:t>
            </a:r>
            <a:r>
              <a:rPr lang="ru-RU" sz="4400" dirty="0" smtClean="0"/>
              <a:t>в.</a:t>
            </a:r>
            <a:endParaRPr lang="ru-RU" sz="44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204864"/>
            <a:ext cx="5688632" cy="4470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879786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118</TotalTime>
  <Words>89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Твердый переплет</vt:lpstr>
      <vt:lpstr>Промыслы Приамурья</vt:lpstr>
      <vt:lpstr>Слайд 2</vt:lpstr>
      <vt:lpstr>Ножи для резьбы по дереву</vt:lpstr>
      <vt:lpstr>Ящик для хранения бытовых предметов нач. XX в.</vt:lpstr>
      <vt:lpstr>Сосуд для ложек</vt:lpstr>
      <vt:lpstr> Блюдо и ложки нач. XX в</vt:lpstr>
      <vt:lpstr>Ульчская ложка для медвежьего праздника нач. XX в. </vt:lpstr>
      <vt:lpstr>Нивхские ложки для медвежьего праздника нач. XX в</vt:lpstr>
      <vt:lpstr>Ульчские пряжки конец XIX в.</vt:lpstr>
      <vt:lpstr>Берестяные изделия</vt:lpstr>
      <vt:lpstr>Коробка . Береста. Тиснение. Ульчи нач. XX в.</vt:lpstr>
      <vt:lpstr>Ульчские коробки знач. XX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Промыслы Приамурья</dc:title>
  <dc:creator>Мася</dc:creator>
  <cp:lastModifiedBy>ё</cp:lastModifiedBy>
  <cp:revision>20</cp:revision>
  <dcterms:created xsi:type="dcterms:W3CDTF">2014-05-12T13:13:18Z</dcterms:created>
  <dcterms:modified xsi:type="dcterms:W3CDTF">2015-09-30T12:51:38Z</dcterms:modified>
</cp:coreProperties>
</file>