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6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7756263" cy="184482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4400" dirty="0" smtClean="0"/>
              <a:t>Береста</a:t>
            </a:r>
            <a:r>
              <a:rPr lang="ru-RU" sz="4400" dirty="0"/>
              <a:t>. Тиснение, аппликация. </a:t>
            </a:r>
            <a:r>
              <a:rPr lang="ru-RU" sz="4400" dirty="0" smtClean="0"/>
              <a:t>Ульчи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132856"/>
            <a:ext cx="4013665" cy="4553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013337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sz="4400" dirty="0" smtClean="0"/>
              <a:t>Береста</a:t>
            </a:r>
            <a:r>
              <a:rPr lang="ru-RU" sz="4400" dirty="0"/>
              <a:t>. Тиснение, аппликация. </a:t>
            </a:r>
            <a:r>
              <a:rPr lang="ru-RU" sz="4400" dirty="0" smtClean="0"/>
              <a:t>Нанайцы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2" t="-4183" r="-1812" b="4183"/>
          <a:stretch/>
        </p:blipFill>
        <p:spPr bwMode="auto">
          <a:xfrm>
            <a:off x="2610523" y="2085668"/>
            <a:ext cx="4070438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1312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  Береста. Тиснение, аппликация. Ульчи нач. XX в.  </vt:lpstr>
      <vt:lpstr>  Береста. Тиснение, аппликация. Нанайцы нач. XX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20</cp:revision>
  <dcterms:created xsi:type="dcterms:W3CDTF">2014-05-12T13:13:18Z</dcterms:created>
  <dcterms:modified xsi:type="dcterms:W3CDTF">2015-10-01T12:06:58Z</dcterms:modified>
</cp:coreProperties>
</file>