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79" r:id="rId2"/>
    <p:sldId id="280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0" autoAdjust="0"/>
    <p:restoredTop sz="94660"/>
  </p:normalViewPr>
  <p:slideViewPr>
    <p:cSldViewPr>
      <p:cViewPr varScale="1">
        <p:scale>
          <a:sx n="60" d="100"/>
          <a:sy n="60" d="100"/>
        </p:scale>
        <p:origin x="-107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23D6A9D-60BA-4559-8FBF-1155F6049B06}" type="datetimeFigureOut">
              <a:rPr lang="ru-RU" smtClean="0"/>
              <a:pPr/>
              <a:t>01.10.2015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01.10.2015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01.10.2015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01.10.2015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01.10.2015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01.10.2015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01.10.2015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01.10.2015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01.10.2015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01.10.2015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01.10.2015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23D6A9D-60BA-4559-8FBF-1155F6049B06}" type="datetimeFigureOut">
              <a:rPr lang="ru-RU" smtClean="0"/>
              <a:pPr/>
              <a:t>01.10.2015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0" y="0"/>
            <a:ext cx="3235437" cy="6309320"/>
          </a:xfrm>
        </p:spPr>
        <p:txBody>
          <a:bodyPr/>
          <a:lstStyle/>
          <a:p>
            <a:r>
              <a:rPr lang="ru-RU" sz="4400" dirty="0"/>
              <a:t> </a:t>
            </a:r>
            <a:br>
              <a:rPr lang="ru-RU" sz="4400" dirty="0"/>
            </a:br>
            <a:r>
              <a:rPr lang="ru-RU" sz="4400" dirty="0" smtClean="0"/>
              <a:t> </a:t>
            </a:r>
            <a:r>
              <a:rPr lang="ru-RU" sz="4400" dirty="0" err="1"/>
              <a:t>Ульчский</a:t>
            </a:r>
            <a:r>
              <a:rPr lang="ru-RU" sz="4400" dirty="0"/>
              <a:t> халат женский. Х/б ткань. Вышивка, аппликация. 1960-е г</a:t>
            </a:r>
            <a:r>
              <a:rPr lang="ru-RU" sz="4400" dirty="0" smtClean="0"/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034" b="6395"/>
          <a:stretch/>
        </p:blipFill>
        <p:spPr bwMode="auto">
          <a:xfrm>
            <a:off x="3779912" y="260648"/>
            <a:ext cx="4951134" cy="5594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2571350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7" y="-387424"/>
            <a:ext cx="3240359" cy="6768752"/>
          </a:xfrm>
        </p:spPr>
        <p:txBody>
          <a:bodyPr/>
          <a:lstStyle/>
          <a:p>
            <a:r>
              <a:rPr lang="ru-RU" sz="4400" dirty="0"/>
              <a:t> </a:t>
            </a:r>
            <a:r>
              <a:rPr lang="ru-RU" sz="4400"/>
              <a:t/>
            </a:r>
            <a:br>
              <a:rPr lang="ru-RU" sz="4400"/>
            </a:br>
            <a:r>
              <a:rPr lang="ru-RU" sz="4400"/>
              <a:t/>
            </a:r>
            <a:br>
              <a:rPr lang="ru-RU" sz="440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smtClean="0"/>
              <a:t> </a:t>
            </a:r>
            <a:r>
              <a:rPr lang="ru-RU" sz="4400" dirty="0"/>
              <a:t>Халат свадебный. Фрагмент. Х/б ткань, шелк. Вышивка, аппликация. </a:t>
            </a:r>
            <a:r>
              <a:rPr lang="ru-RU" sz="4400" dirty="0" smtClean="0"/>
              <a:t>Нанайцы </a:t>
            </a:r>
            <a:r>
              <a:rPr lang="ru-RU" sz="4400" dirty="0"/>
              <a:t>н</a:t>
            </a:r>
            <a:r>
              <a:rPr lang="ru-RU" sz="4400" dirty="0" smtClean="0"/>
              <a:t>ач</a:t>
            </a:r>
            <a:r>
              <a:rPr lang="ru-RU" sz="4400" dirty="0"/>
              <a:t>. XX </a:t>
            </a:r>
            <a:r>
              <a:rPr lang="ru-RU" sz="4400" dirty="0" smtClean="0"/>
              <a:t>в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575" b="6904"/>
          <a:stretch/>
        </p:blipFill>
        <p:spPr bwMode="auto">
          <a:xfrm>
            <a:off x="4078590" y="332656"/>
            <a:ext cx="4667204" cy="58321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76991436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118</TotalTime>
  <Words>2</Words>
  <Application>Microsoft Office PowerPoint</Application>
  <PresentationFormat>Экран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Твердый переплет</vt:lpstr>
      <vt:lpstr>   Ульчский халат женский. Х/б ткань. Вышивка, аппликация. 1960-е г. </vt:lpstr>
      <vt:lpstr>     Халат свадебный. Фрагмент. Х/б ткань, шелк. Вышивка, аппликация. Нанайцы нач. XX в 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Промыслы Приамурья</dc:title>
  <dc:creator>Мася</dc:creator>
  <cp:lastModifiedBy>ё</cp:lastModifiedBy>
  <cp:revision>17</cp:revision>
  <dcterms:created xsi:type="dcterms:W3CDTF">2014-05-12T13:13:18Z</dcterms:created>
  <dcterms:modified xsi:type="dcterms:W3CDTF">2015-10-01T12:28:19Z</dcterms:modified>
</cp:coreProperties>
</file>