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90" r:id="rId2"/>
    <p:sldId id="292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02.10.2015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 </a:t>
            </a:r>
            <a:r>
              <a:rPr lang="ru-RU" sz="4400" dirty="0"/>
              <a:t>Мастерица </a:t>
            </a:r>
            <a:r>
              <a:rPr lang="ru-RU" sz="4400" dirty="0" err="1"/>
              <a:t>Такори</a:t>
            </a:r>
            <a:r>
              <a:rPr lang="ru-RU" sz="4400" dirty="0"/>
              <a:t> </a:t>
            </a:r>
            <a:r>
              <a:rPr lang="ru-RU" sz="4400" dirty="0" err="1"/>
              <a:t>Бельды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14650"/>
            <a:ext cx="6912767" cy="4421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55620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340769"/>
            <a:ext cx="7745505" cy="47853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2276872"/>
            <a:ext cx="7756263" cy="105425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Спасибо за внимание</a:t>
            </a:r>
            <a:endParaRPr lang="ru-RU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295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</TotalTime>
  <Words>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Твердый переплет</vt:lpstr>
      <vt:lpstr>   Мастерица Такори Бельды 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15</cp:revision>
  <dcterms:created xsi:type="dcterms:W3CDTF">2014-05-12T13:13:18Z</dcterms:created>
  <dcterms:modified xsi:type="dcterms:W3CDTF">2015-10-01T21:28:09Z</dcterms:modified>
</cp:coreProperties>
</file>